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5.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6.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7.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8.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9.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0.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11.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12.xml" ContentType="application/vnd.openxmlformats-officedocument.theme+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733" r:id="rId5"/>
    <p:sldMasterId id="2147483758" r:id="rId6"/>
    <p:sldMasterId id="2147483799" r:id="rId7"/>
    <p:sldMasterId id="2147483834" r:id="rId8"/>
    <p:sldMasterId id="2147483867" r:id="rId9"/>
    <p:sldMasterId id="2147483954" r:id="rId10"/>
    <p:sldMasterId id="2147483984" r:id="rId11"/>
    <p:sldMasterId id="2147484020" r:id="rId12"/>
    <p:sldMasterId id="2147484067" r:id="rId13"/>
    <p:sldMasterId id="2147484115" r:id="rId14"/>
    <p:sldMasterId id="2147484195" r:id="rId15"/>
    <p:sldMasterId id="2147484225" r:id="rId16"/>
  </p:sldMasterIdLst>
  <p:notesMasterIdLst>
    <p:notesMasterId r:id="rId34"/>
  </p:notesMasterIdLst>
  <p:sldIdLst>
    <p:sldId id="2076138355" r:id="rId17"/>
    <p:sldId id="2147478480" r:id="rId18"/>
    <p:sldId id="261" r:id="rId19"/>
    <p:sldId id="2142533091" r:id="rId20"/>
    <p:sldId id="2145706775" r:id="rId21"/>
    <p:sldId id="2147478445" r:id="rId22"/>
    <p:sldId id="2147478470" r:id="rId23"/>
    <p:sldId id="2147478455" r:id="rId24"/>
    <p:sldId id="2147478471" r:id="rId25"/>
    <p:sldId id="2147478473" r:id="rId26"/>
    <p:sldId id="2147478474" r:id="rId27"/>
    <p:sldId id="2147478475" r:id="rId28"/>
    <p:sldId id="2147478476" r:id="rId29"/>
    <p:sldId id="2147478459" r:id="rId30"/>
    <p:sldId id="2147478478" r:id="rId31"/>
    <p:sldId id="2147478479" r:id="rId32"/>
    <p:sldId id="207613865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339511-B72C-4F86-B6CC-4A082B87A2ED}">
          <p14:sldIdLst>
            <p14:sldId id="2076138355"/>
            <p14:sldId id="2147478480"/>
            <p14:sldId id="261"/>
            <p14:sldId id="2142533091"/>
            <p14:sldId id="2145706775"/>
            <p14:sldId id="2147478445"/>
            <p14:sldId id="2147478470"/>
            <p14:sldId id="2147478455"/>
            <p14:sldId id="2147478471"/>
            <p14:sldId id="2147478473"/>
            <p14:sldId id="2147478474"/>
            <p14:sldId id="2147478475"/>
            <p14:sldId id="2147478476"/>
            <p14:sldId id="2147478459"/>
            <p14:sldId id="2147478478"/>
            <p14:sldId id="2147478479"/>
            <p14:sldId id="20761386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A6686F-5711-BF90-E55C-0216753F4EC0}" name="Emily Gothmann" initials="EG" userId="Emily Gothmann" providerId="None"/>
  <p188:author id="{4D744BA7-0B26-C3EA-E49B-D876B09B6E86}" name="Bryony Wolf" initials="BW" userId="S::brwolf@microsoft.com::78cfe9c3-700f-40fc-b779-d4321f1c8c6c" providerId="AD"/>
  <p188:author id="{C8D7C3FE-FCFB-8EE9-8AC6-947137B32FD8}" name="Navjot Marwaha" initials="NM" userId="S::namarwah@microsoft.com::d4de39cf-0049-4a09-83fc-7fa8d4e2d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BFBFB"/>
    <a:srgbClr val="33CDBB"/>
    <a:srgbClr val="D12F97"/>
    <a:srgbClr val="B4009E"/>
    <a:srgbClr val="F3F3F3"/>
    <a:srgbClr val="F2F2F2"/>
    <a:srgbClr val="FFFF66"/>
    <a:srgbClr val="282828"/>
    <a:srgbClr val="2E2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CB89E-6B55-4CD2-97ED-4A0FCB6AB5E0}" v="2" dt="2022-11-22T13:43:39.223"/>
    <p1510:client id="{1CCC3787-1DF6-492D-A4E8-D6BD51D0CF7D}" v="5" dt="2022-12-12T14:42:07.889"/>
    <p1510:client id="{6D999A10-0CD2-4762-865C-07C0B92AFBD6}" v="47" dt="2022-11-22T16:07:55.984"/>
    <p1510:client id="{77AFD2CC-7DC8-F773-5914-C39DCDA38B1A}" v="841" dt="2022-11-22T16:21:50.811"/>
    <p1510:client id="{AD1B93AF-1144-4D4F-BDD4-D93834F32F52}" v="214" dt="2022-11-22T14:25:02.071"/>
    <p1510:client id="{BE2B0D7C-62FB-41D5-9B05-E809E4F37E49}" v="188" dt="2022-11-22T12:46:08.368"/>
    <p1510:client id="{BEE5D910-62F3-49DC-8DC8-8D42D2964140}" v="851" dt="2022-11-22T12:27:59.048"/>
    <p1510:client id="{C436BFC2-ED71-4E93-97E4-3265AC6AAAB3}" v="32" dt="2022-11-22T13:28:50.522"/>
    <p1510:client id="{F5FA034D-421E-40BD-97D2-EC86A9839DD6}" v="694" dt="2022-11-22T20:08:00.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44" autoAdjust="0"/>
    <p:restoredTop sz="94660"/>
  </p:normalViewPr>
  <p:slideViewPr>
    <p:cSldViewPr snapToGrid="0">
      <p:cViewPr varScale="1">
        <p:scale>
          <a:sx n="65" d="100"/>
          <a:sy n="65" d="100"/>
        </p:scale>
        <p:origin x="264" y="84"/>
      </p:cViewPr>
      <p:guideLst/>
    </p:cSldViewPr>
  </p:slideViewPr>
  <p:notesTextViewPr>
    <p:cViewPr>
      <p:scale>
        <a:sx n="25" d="100"/>
        <a:sy n="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microsoft.com/office/2016/11/relationships/changesInfo" Target="changesInfos/changesInfo1.xml"/><Relationship Id="rId21" Type="http://schemas.openxmlformats.org/officeDocument/2006/relationships/slide" Target="slides/slide5.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hinde  Ayodeji" userId="S::ayo@relianceinfosystems.com::7303c52e-82df-40ac-8fa9-6271af9d5897" providerId="AD" clId="Web-{BEE5D910-62F3-49DC-8DC8-8D42D2964140}"/>
    <pc:docChg chg="modSld">
      <pc:chgData name="Kehinde  Ayodeji" userId="S::ayo@relianceinfosystems.com::7303c52e-82df-40ac-8fa9-6271af9d5897" providerId="AD" clId="Web-{BEE5D910-62F3-49DC-8DC8-8D42D2964140}" dt="2022-11-22T12:27:59.048" v="445" actId="1076"/>
      <pc:docMkLst>
        <pc:docMk/>
      </pc:docMkLst>
      <pc:sldChg chg="addSp modSp">
        <pc:chgData name="Kehinde  Ayodeji" userId="S::ayo@relianceinfosystems.com::7303c52e-82df-40ac-8fa9-6271af9d5897" providerId="AD" clId="Web-{BEE5D910-62F3-49DC-8DC8-8D42D2964140}" dt="2022-11-22T12:27:59.048" v="445" actId="1076"/>
        <pc:sldMkLst>
          <pc:docMk/>
          <pc:sldMk cId="3712775635" sldId="2147478448"/>
        </pc:sldMkLst>
        <pc:spChg chg="add mod">
          <ac:chgData name="Kehinde  Ayodeji" userId="S::ayo@relianceinfosystems.com::7303c52e-82df-40ac-8fa9-6271af9d5897" providerId="AD" clId="Web-{BEE5D910-62F3-49DC-8DC8-8D42D2964140}" dt="2022-11-22T12:27:59.048" v="445" actId="1076"/>
          <ac:spMkLst>
            <pc:docMk/>
            <pc:sldMk cId="3712775635" sldId="2147478448"/>
            <ac:spMk id="3" creationId="{83EB331E-D359-1CDC-62C5-2FFE404628F7}"/>
          </ac:spMkLst>
        </pc:spChg>
        <pc:spChg chg="mod">
          <ac:chgData name="Kehinde  Ayodeji" userId="S::ayo@relianceinfosystems.com::7303c52e-82df-40ac-8fa9-6271af9d5897" providerId="AD" clId="Web-{BEE5D910-62F3-49DC-8DC8-8D42D2964140}" dt="2022-11-22T12:27:53.626" v="444" actId="1076"/>
          <ac:spMkLst>
            <pc:docMk/>
            <pc:sldMk cId="3712775635" sldId="2147478448"/>
            <ac:spMk id="10" creationId="{6CEE5AC4-F041-7DDF-08BD-8CE4033B9D8A}"/>
          </ac:spMkLst>
        </pc:spChg>
      </pc:sldChg>
    </pc:docChg>
  </pc:docChgLst>
  <pc:docChgLst>
    <pc:chgData name="Kehinde  Ayodeji" userId="S::ayo@relianceinfosystems.com::7303c52e-82df-40ac-8fa9-6271af9d5897" providerId="AD" clId="Web-{A7E39960-1CA7-4EFE-A504-8204C3D9267F}"/>
    <pc:docChg chg="modSld">
      <pc:chgData name="Kehinde  Ayodeji" userId="S::ayo@relianceinfosystems.com::7303c52e-82df-40ac-8fa9-6271af9d5897" providerId="AD" clId="Web-{A7E39960-1CA7-4EFE-A504-8204C3D9267F}" dt="2022-11-21T13:26:34.483" v="106" actId="20577"/>
      <pc:docMkLst>
        <pc:docMk/>
      </pc:docMkLst>
      <pc:sldChg chg="modSp">
        <pc:chgData name="Kehinde  Ayodeji" userId="S::ayo@relianceinfosystems.com::7303c52e-82df-40ac-8fa9-6271af9d5897" providerId="AD" clId="Web-{A7E39960-1CA7-4EFE-A504-8204C3D9267F}" dt="2022-11-21T13:24:03.852" v="61" actId="20577"/>
        <pc:sldMkLst>
          <pc:docMk/>
          <pc:sldMk cId="2231985706" sldId="2145706775"/>
        </pc:sldMkLst>
        <pc:spChg chg="mod">
          <ac:chgData name="Kehinde  Ayodeji" userId="S::ayo@relianceinfosystems.com::7303c52e-82df-40ac-8fa9-6271af9d5897" providerId="AD" clId="Web-{A7E39960-1CA7-4EFE-A504-8204C3D9267F}" dt="2022-11-21T13:23:53.445" v="57" actId="20577"/>
          <ac:spMkLst>
            <pc:docMk/>
            <pc:sldMk cId="2231985706" sldId="2145706775"/>
            <ac:spMk id="9" creationId="{D5CBBFF6-ECDE-E413-1519-647BECBFE322}"/>
          </ac:spMkLst>
        </pc:spChg>
        <pc:spChg chg="mod">
          <ac:chgData name="Kehinde  Ayodeji" userId="S::ayo@relianceinfosystems.com::7303c52e-82df-40ac-8fa9-6271af9d5897" providerId="AD" clId="Web-{A7E39960-1CA7-4EFE-A504-8204C3D9267F}" dt="2022-11-21T13:24:03.852" v="61" actId="20577"/>
          <ac:spMkLst>
            <pc:docMk/>
            <pc:sldMk cId="2231985706" sldId="2145706775"/>
            <ac:spMk id="12" creationId="{A7D890E7-63D3-2D6D-3367-B5B6C2DB9995}"/>
          </ac:spMkLst>
        </pc:spChg>
      </pc:sldChg>
      <pc:sldChg chg="modSp">
        <pc:chgData name="Kehinde  Ayodeji" userId="S::ayo@relianceinfosystems.com::7303c52e-82df-40ac-8fa9-6271af9d5897" providerId="AD" clId="Web-{A7E39960-1CA7-4EFE-A504-8204C3D9267F}" dt="2022-11-21T13:26:34.483" v="106" actId="20577"/>
        <pc:sldMkLst>
          <pc:docMk/>
          <pc:sldMk cId="1077256354" sldId="2147478446"/>
        </pc:sldMkLst>
        <pc:spChg chg="mod">
          <ac:chgData name="Kehinde  Ayodeji" userId="S::ayo@relianceinfosystems.com::7303c52e-82df-40ac-8fa9-6271af9d5897" providerId="AD" clId="Web-{A7E39960-1CA7-4EFE-A504-8204C3D9267F}" dt="2022-11-21T13:25:20.980" v="72" actId="20577"/>
          <ac:spMkLst>
            <pc:docMk/>
            <pc:sldMk cId="1077256354" sldId="2147478446"/>
            <ac:spMk id="4" creationId="{77D3B496-1794-ED2A-F416-A8AE93268A2F}"/>
          </ac:spMkLst>
        </pc:spChg>
        <pc:spChg chg="mod">
          <ac:chgData name="Kehinde  Ayodeji" userId="S::ayo@relianceinfosystems.com::7303c52e-82df-40ac-8fa9-6271af9d5897" providerId="AD" clId="Web-{A7E39960-1CA7-4EFE-A504-8204C3D9267F}" dt="2022-11-21T13:26:21.529" v="104" actId="20577"/>
          <ac:spMkLst>
            <pc:docMk/>
            <pc:sldMk cId="1077256354" sldId="2147478446"/>
            <ac:spMk id="14" creationId="{75C15E0F-15D5-21FB-07E2-5FA360DBA646}"/>
          </ac:spMkLst>
        </pc:spChg>
        <pc:spChg chg="mod">
          <ac:chgData name="Kehinde  Ayodeji" userId="S::ayo@relianceinfosystems.com::7303c52e-82df-40ac-8fa9-6271af9d5897" providerId="AD" clId="Web-{A7E39960-1CA7-4EFE-A504-8204C3D9267F}" dt="2022-11-21T13:26:34.483" v="106" actId="20577"/>
          <ac:spMkLst>
            <pc:docMk/>
            <pc:sldMk cId="1077256354" sldId="2147478446"/>
            <ac:spMk id="16" creationId="{92EC0548-CA7C-06B1-933F-A90D1B7058C5}"/>
          </ac:spMkLst>
        </pc:spChg>
      </pc:sldChg>
    </pc:docChg>
  </pc:docChgLst>
  <pc:docChgLst>
    <pc:chgData name="Kehinde  Ayodeji" userId="S::ayo@relianceinfosystems.com::7303c52e-82df-40ac-8fa9-6271af9d5897" providerId="AD" clId="Web-{C436BFC2-ED71-4E93-97E4-3265AC6AAAB3}"/>
    <pc:docChg chg="modSld">
      <pc:chgData name="Kehinde  Ayodeji" userId="S::ayo@relianceinfosystems.com::7303c52e-82df-40ac-8fa9-6271af9d5897" providerId="AD" clId="Web-{C436BFC2-ED71-4E93-97E4-3265AC6AAAB3}" dt="2022-11-22T13:28:50.522" v="21" actId="14100"/>
      <pc:docMkLst>
        <pc:docMk/>
      </pc:docMkLst>
      <pc:sldChg chg="modSp">
        <pc:chgData name="Kehinde  Ayodeji" userId="S::ayo@relianceinfosystems.com::7303c52e-82df-40ac-8fa9-6271af9d5897" providerId="AD" clId="Web-{C436BFC2-ED71-4E93-97E4-3265AC6AAAB3}" dt="2022-11-22T13:26:45.505" v="20" actId="1076"/>
        <pc:sldMkLst>
          <pc:docMk/>
          <pc:sldMk cId="1268834198" sldId="259"/>
        </pc:sldMkLst>
        <pc:picChg chg="mod">
          <ac:chgData name="Kehinde  Ayodeji" userId="S::ayo@relianceinfosystems.com::7303c52e-82df-40ac-8fa9-6271af9d5897" providerId="AD" clId="Web-{C436BFC2-ED71-4E93-97E4-3265AC6AAAB3}" dt="2022-11-22T13:26:45.505" v="20" actId="1076"/>
          <ac:picMkLst>
            <pc:docMk/>
            <pc:sldMk cId="1268834198" sldId="259"/>
            <ac:picMk id="4" creationId="{7B808696-8308-0DC0-DA88-0B5D22E31647}"/>
          </ac:picMkLst>
        </pc:picChg>
        <pc:picChg chg="mod">
          <ac:chgData name="Kehinde  Ayodeji" userId="S::ayo@relianceinfosystems.com::7303c52e-82df-40ac-8fa9-6271af9d5897" providerId="AD" clId="Web-{C436BFC2-ED71-4E93-97E4-3265AC6AAAB3}" dt="2022-11-22T13:26:01.348" v="18" actId="1076"/>
          <ac:picMkLst>
            <pc:docMk/>
            <pc:sldMk cId="1268834198" sldId="259"/>
            <ac:picMk id="7" creationId="{471D01F3-B884-0898-1557-5DA7C3A94741}"/>
          </ac:picMkLst>
        </pc:picChg>
      </pc:sldChg>
      <pc:sldChg chg="modSp">
        <pc:chgData name="Kehinde  Ayodeji" userId="S::ayo@relianceinfosystems.com::7303c52e-82df-40ac-8fa9-6271af9d5897" providerId="AD" clId="Web-{C436BFC2-ED71-4E93-97E4-3265AC6AAAB3}" dt="2022-11-22T12:55:57.864" v="16" actId="20577"/>
        <pc:sldMkLst>
          <pc:docMk/>
          <pc:sldMk cId="3046631336" sldId="2147478449"/>
        </pc:sldMkLst>
        <pc:spChg chg="mod">
          <ac:chgData name="Kehinde  Ayodeji" userId="S::ayo@relianceinfosystems.com::7303c52e-82df-40ac-8fa9-6271af9d5897" providerId="AD" clId="Web-{C436BFC2-ED71-4E93-97E4-3265AC6AAAB3}" dt="2022-11-22T12:55:09.878" v="6" actId="1076"/>
          <ac:spMkLst>
            <pc:docMk/>
            <pc:sldMk cId="3046631336" sldId="2147478449"/>
            <ac:spMk id="5" creationId="{25B5F780-DADA-AEF1-27D7-5C543E8AF90F}"/>
          </ac:spMkLst>
        </pc:spChg>
        <pc:spChg chg="mod">
          <ac:chgData name="Kehinde  Ayodeji" userId="S::ayo@relianceinfosystems.com::7303c52e-82df-40ac-8fa9-6271af9d5897" providerId="AD" clId="Web-{C436BFC2-ED71-4E93-97E4-3265AC6AAAB3}" dt="2022-11-22T12:54:49.940" v="5" actId="1076"/>
          <ac:spMkLst>
            <pc:docMk/>
            <pc:sldMk cId="3046631336" sldId="2147478449"/>
            <ac:spMk id="9" creationId="{78B33E59-6917-0644-6082-20929AD282D0}"/>
          </ac:spMkLst>
        </pc:spChg>
        <pc:spChg chg="mod">
          <ac:chgData name="Kehinde  Ayodeji" userId="S::ayo@relianceinfosystems.com::7303c52e-82df-40ac-8fa9-6271af9d5897" providerId="AD" clId="Web-{C436BFC2-ED71-4E93-97E4-3265AC6AAAB3}" dt="2022-11-22T12:55:18.629" v="7" actId="1076"/>
          <ac:spMkLst>
            <pc:docMk/>
            <pc:sldMk cId="3046631336" sldId="2147478449"/>
            <ac:spMk id="13" creationId="{B250BF9F-BDED-0D1F-A35D-2807D464D98D}"/>
          </ac:spMkLst>
        </pc:spChg>
        <pc:spChg chg="mod">
          <ac:chgData name="Kehinde  Ayodeji" userId="S::ayo@relianceinfosystems.com::7303c52e-82df-40ac-8fa9-6271af9d5897" providerId="AD" clId="Web-{C436BFC2-ED71-4E93-97E4-3265AC6AAAB3}" dt="2022-11-22T12:55:57.864" v="16" actId="20577"/>
          <ac:spMkLst>
            <pc:docMk/>
            <pc:sldMk cId="3046631336" sldId="2147478449"/>
            <ac:spMk id="15" creationId="{7274555A-0B72-CDF1-AD7C-BB93C68C88A9}"/>
          </ac:spMkLst>
        </pc:spChg>
      </pc:sldChg>
      <pc:sldChg chg="modSp">
        <pc:chgData name="Kehinde  Ayodeji" userId="S::ayo@relianceinfosystems.com::7303c52e-82df-40ac-8fa9-6271af9d5897" providerId="AD" clId="Web-{C436BFC2-ED71-4E93-97E4-3265AC6AAAB3}" dt="2022-11-22T13:28:50.522" v="21" actId="14100"/>
        <pc:sldMkLst>
          <pc:docMk/>
          <pc:sldMk cId="941044247" sldId="2147478451"/>
        </pc:sldMkLst>
        <pc:spChg chg="mod">
          <ac:chgData name="Kehinde  Ayodeji" userId="S::ayo@relianceinfosystems.com::7303c52e-82df-40ac-8fa9-6271af9d5897" providerId="AD" clId="Web-{C436BFC2-ED71-4E93-97E4-3265AC6AAAB3}" dt="2022-11-22T13:28:50.522" v="21" actId="14100"/>
          <ac:spMkLst>
            <pc:docMk/>
            <pc:sldMk cId="941044247" sldId="2147478451"/>
            <ac:spMk id="7" creationId="{CCDE2092-94B7-4732-B543-5615006C29F7}"/>
          </ac:spMkLst>
        </pc:spChg>
      </pc:sldChg>
    </pc:docChg>
  </pc:docChgLst>
  <pc:docChgLst>
    <pc:chgData name="Emmanuel Abba Chike" userId="b45f5a1e-3260-405b-b46f-d9f35cef83a4" providerId="ADAL" clId="{F5FA034D-421E-40BD-97D2-EC86A9839DD6}"/>
    <pc:docChg chg="undo custSel delSld modSld modSection">
      <pc:chgData name="Emmanuel Abba Chike" userId="b45f5a1e-3260-405b-b46f-d9f35cef83a4" providerId="ADAL" clId="{F5FA034D-421E-40BD-97D2-EC86A9839DD6}" dt="2022-11-22T20:08:35.254" v="834" actId="1076"/>
      <pc:docMkLst>
        <pc:docMk/>
      </pc:docMkLst>
      <pc:sldChg chg="addSp delSp modSp mod modNotesTx">
        <pc:chgData name="Emmanuel Abba Chike" userId="b45f5a1e-3260-405b-b46f-d9f35cef83a4" providerId="ADAL" clId="{F5FA034D-421E-40BD-97D2-EC86A9839DD6}" dt="2022-11-22T13:34:22.006" v="680" actId="339"/>
        <pc:sldMkLst>
          <pc:docMk/>
          <pc:sldMk cId="1268834198" sldId="259"/>
        </pc:sldMkLst>
        <pc:spChg chg="mod">
          <ac:chgData name="Emmanuel Abba Chike" userId="b45f5a1e-3260-405b-b46f-d9f35cef83a4" providerId="ADAL" clId="{F5FA034D-421E-40BD-97D2-EC86A9839DD6}" dt="2022-11-22T12:39:44.397" v="137" actId="20577"/>
          <ac:spMkLst>
            <pc:docMk/>
            <pc:sldMk cId="1268834198" sldId="259"/>
            <ac:spMk id="2" creationId="{00000000-0000-0000-0000-000000000000}"/>
          </ac:spMkLst>
        </pc:spChg>
        <pc:spChg chg="mod">
          <ac:chgData name="Emmanuel Abba Chike" userId="b45f5a1e-3260-405b-b46f-d9f35cef83a4" providerId="ADAL" clId="{F5FA034D-421E-40BD-97D2-EC86A9839DD6}" dt="2022-11-22T12:44:10.721" v="221"/>
          <ac:spMkLst>
            <pc:docMk/>
            <pc:sldMk cId="1268834198" sldId="259"/>
            <ac:spMk id="9" creationId="{00000000-0000-0000-0000-000000000000}"/>
          </ac:spMkLst>
        </pc:spChg>
        <pc:spChg chg="mod">
          <ac:chgData name="Emmanuel Abba Chike" userId="b45f5a1e-3260-405b-b46f-d9f35cef83a4" providerId="ADAL" clId="{F5FA034D-421E-40BD-97D2-EC86A9839DD6}" dt="2022-11-22T12:51:59.924" v="463" actId="20577"/>
          <ac:spMkLst>
            <pc:docMk/>
            <pc:sldMk cId="1268834198" sldId="259"/>
            <ac:spMk id="29" creationId="{00000000-0000-0000-0000-000000000000}"/>
          </ac:spMkLst>
        </pc:spChg>
        <pc:spChg chg="mod">
          <ac:chgData name="Emmanuel Abba Chike" userId="b45f5a1e-3260-405b-b46f-d9f35cef83a4" providerId="ADAL" clId="{F5FA034D-421E-40BD-97D2-EC86A9839DD6}" dt="2022-11-22T12:49:37.974" v="326" actId="20577"/>
          <ac:spMkLst>
            <pc:docMk/>
            <pc:sldMk cId="1268834198" sldId="259"/>
            <ac:spMk id="30" creationId="{00000000-0000-0000-0000-000000000000}"/>
          </ac:spMkLst>
        </pc:spChg>
        <pc:spChg chg="mod">
          <ac:chgData name="Emmanuel Abba Chike" userId="b45f5a1e-3260-405b-b46f-d9f35cef83a4" providerId="ADAL" clId="{F5FA034D-421E-40BD-97D2-EC86A9839DD6}" dt="2022-11-22T12:50:16.323" v="375" actId="20577"/>
          <ac:spMkLst>
            <pc:docMk/>
            <pc:sldMk cId="1268834198" sldId="259"/>
            <ac:spMk id="34" creationId="{00000000-0000-0000-0000-000000000000}"/>
          </ac:spMkLst>
        </pc:spChg>
        <pc:spChg chg="mod">
          <ac:chgData name="Emmanuel Abba Chike" userId="b45f5a1e-3260-405b-b46f-d9f35cef83a4" providerId="ADAL" clId="{F5FA034D-421E-40BD-97D2-EC86A9839DD6}" dt="2022-11-22T12:48:30.833" v="264" actId="313"/>
          <ac:spMkLst>
            <pc:docMk/>
            <pc:sldMk cId="1268834198" sldId="259"/>
            <ac:spMk id="36" creationId="{00000000-0000-0000-0000-000000000000}"/>
          </ac:spMkLst>
        </pc:spChg>
        <pc:spChg chg="mod">
          <ac:chgData name="Emmanuel Abba Chike" userId="b45f5a1e-3260-405b-b46f-d9f35cef83a4" providerId="ADAL" clId="{F5FA034D-421E-40BD-97D2-EC86A9839DD6}" dt="2022-11-22T12:50:57.572" v="450" actId="20577"/>
          <ac:spMkLst>
            <pc:docMk/>
            <pc:sldMk cId="1268834198" sldId="259"/>
            <ac:spMk id="38" creationId="{8AF6B7B5-70C8-4FED-AE16-FDECD473D144}"/>
          </ac:spMkLst>
        </pc:spChg>
        <pc:spChg chg="mod">
          <ac:chgData name="Emmanuel Abba Chike" userId="b45f5a1e-3260-405b-b46f-d9f35cef83a4" providerId="ADAL" clId="{F5FA034D-421E-40BD-97D2-EC86A9839DD6}" dt="2022-11-22T12:53:52.668" v="531" actId="20577"/>
          <ac:spMkLst>
            <pc:docMk/>
            <pc:sldMk cId="1268834198" sldId="259"/>
            <ac:spMk id="39" creationId="{00000000-0000-0000-0000-000000000000}"/>
          </ac:spMkLst>
        </pc:spChg>
        <pc:spChg chg="mod">
          <ac:chgData name="Emmanuel Abba Chike" userId="b45f5a1e-3260-405b-b46f-d9f35cef83a4" providerId="ADAL" clId="{F5FA034D-421E-40BD-97D2-EC86A9839DD6}" dt="2022-11-22T12:55:38.892" v="594" actId="20577"/>
          <ac:spMkLst>
            <pc:docMk/>
            <pc:sldMk cId="1268834198" sldId="259"/>
            <ac:spMk id="41" creationId="{B714DA72-3E10-4EE0-9A52-25618952CFB2}"/>
          </ac:spMkLst>
        </pc:spChg>
        <pc:picChg chg="add mod">
          <ac:chgData name="Emmanuel Abba Chike" userId="b45f5a1e-3260-405b-b46f-d9f35cef83a4" providerId="ADAL" clId="{F5FA034D-421E-40BD-97D2-EC86A9839DD6}" dt="2022-11-22T13:11:59.509" v="631" actId="1076"/>
          <ac:picMkLst>
            <pc:docMk/>
            <pc:sldMk cId="1268834198" sldId="259"/>
            <ac:picMk id="4" creationId="{7B808696-8308-0DC0-DA88-0B5D22E31647}"/>
          </ac:picMkLst>
        </pc:picChg>
        <pc:picChg chg="del">
          <ac:chgData name="Emmanuel Abba Chike" userId="b45f5a1e-3260-405b-b46f-d9f35cef83a4" providerId="ADAL" clId="{F5FA034D-421E-40BD-97D2-EC86A9839DD6}" dt="2022-11-22T13:11:10.567" v="624" actId="478"/>
          <ac:picMkLst>
            <pc:docMk/>
            <pc:sldMk cId="1268834198" sldId="259"/>
            <ac:picMk id="6" creationId="{DB698773-CD7E-46CA-9C85-EB68FAA90111}"/>
          </ac:picMkLst>
        </pc:picChg>
        <pc:picChg chg="add mod">
          <ac:chgData name="Emmanuel Abba Chike" userId="b45f5a1e-3260-405b-b46f-d9f35cef83a4" providerId="ADAL" clId="{F5FA034D-421E-40BD-97D2-EC86A9839DD6}" dt="2022-11-22T13:28:46.955" v="663" actId="1076"/>
          <ac:picMkLst>
            <pc:docMk/>
            <pc:sldMk cId="1268834198" sldId="259"/>
            <ac:picMk id="7" creationId="{471D01F3-B884-0898-1557-5DA7C3A94741}"/>
          </ac:picMkLst>
        </pc:picChg>
        <pc:picChg chg="add mod">
          <ac:chgData name="Emmanuel Abba Chike" userId="b45f5a1e-3260-405b-b46f-d9f35cef83a4" providerId="ADAL" clId="{F5FA034D-421E-40BD-97D2-EC86A9839DD6}" dt="2022-11-22T13:28:49.658" v="664" actId="1076"/>
          <ac:picMkLst>
            <pc:docMk/>
            <pc:sldMk cId="1268834198" sldId="259"/>
            <ac:picMk id="10" creationId="{46E78568-6D55-66CA-DB79-3709320F0988}"/>
          </ac:picMkLst>
        </pc:picChg>
        <pc:picChg chg="add mod">
          <ac:chgData name="Emmanuel Abba Chike" userId="b45f5a1e-3260-405b-b46f-d9f35cef83a4" providerId="ADAL" clId="{F5FA034D-421E-40BD-97D2-EC86A9839DD6}" dt="2022-11-22T13:31:31.189" v="671" actId="1076"/>
          <ac:picMkLst>
            <pc:docMk/>
            <pc:sldMk cId="1268834198" sldId="259"/>
            <ac:picMk id="12" creationId="{50762624-2218-C73E-D8FA-858554D71AB3}"/>
          </ac:picMkLst>
        </pc:picChg>
        <pc:picChg chg="add mod">
          <ac:chgData name="Emmanuel Abba Chike" userId="b45f5a1e-3260-405b-b46f-d9f35cef83a4" providerId="ADAL" clId="{F5FA034D-421E-40BD-97D2-EC86A9839DD6}" dt="2022-11-22T13:34:22.006" v="680" actId="339"/>
          <ac:picMkLst>
            <pc:docMk/>
            <pc:sldMk cId="1268834198" sldId="259"/>
            <ac:picMk id="15" creationId="{8E152D4B-E858-7EC3-0A38-DD65BA38FCCF}"/>
          </ac:picMkLst>
        </pc:picChg>
        <pc:picChg chg="del mod">
          <ac:chgData name="Emmanuel Abba Chike" userId="b45f5a1e-3260-405b-b46f-d9f35cef83a4" providerId="ADAL" clId="{F5FA034D-421E-40BD-97D2-EC86A9839DD6}" dt="2022-11-22T13:33:33.048" v="673" actId="478"/>
          <ac:picMkLst>
            <pc:docMk/>
            <pc:sldMk cId="1268834198" sldId="259"/>
            <ac:picMk id="33" creationId="{8E36E880-1200-5FCF-580F-47C79B179ADC}"/>
          </ac:picMkLst>
        </pc:picChg>
        <pc:picChg chg="del">
          <ac:chgData name="Emmanuel Abba Chike" userId="b45f5a1e-3260-405b-b46f-d9f35cef83a4" providerId="ADAL" clId="{F5FA034D-421E-40BD-97D2-EC86A9839DD6}" dt="2022-11-22T13:26:18.115" v="653" actId="478"/>
          <ac:picMkLst>
            <pc:docMk/>
            <pc:sldMk cId="1268834198" sldId="259"/>
            <ac:picMk id="42" creationId="{A79DFAD0-D00A-4448-A931-8CFA0FCA36E6}"/>
          </ac:picMkLst>
        </pc:picChg>
        <pc:picChg chg="del">
          <ac:chgData name="Emmanuel Abba Chike" userId="b45f5a1e-3260-405b-b46f-d9f35cef83a4" providerId="ADAL" clId="{F5FA034D-421E-40BD-97D2-EC86A9839DD6}" dt="2022-11-22T13:31:20.839" v="665" actId="478"/>
          <ac:picMkLst>
            <pc:docMk/>
            <pc:sldMk cId="1268834198" sldId="259"/>
            <ac:picMk id="49" creationId="{F2591DA8-1554-4B1F-9041-BC13749FE8FB}"/>
          </ac:picMkLst>
        </pc:picChg>
        <pc:picChg chg="del">
          <ac:chgData name="Emmanuel Abba Chike" userId="b45f5a1e-3260-405b-b46f-d9f35cef83a4" providerId="ADAL" clId="{F5FA034D-421E-40BD-97D2-EC86A9839DD6}" dt="2022-11-22T13:18:08.345" v="632" actId="478"/>
          <ac:picMkLst>
            <pc:docMk/>
            <pc:sldMk cId="1268834198" sldId="259"/>
            <ac:picMk id="1028" creationId="{5B6D05BC-1800-4387-B229-F13C4AE0E36D}"/>
          </ac:picMkLst>
        </pc:picChg>
      </pc:sldChg>
      <pc:sldChg chg="modSp del mod modNotesTx">
        <pc:chgData name="Emmanuel Abba Chike" userId="b45f5a1e-3260-405b-b46f-d9f35cef83a4" providerId="ADAL" clId="{F5FA034D-421E-40BD-97D2-EC86A9839DD6}" dt="2022-11-22T19:29:51.974" v="737" actId="47"/>
        <pc:sldMkLst>
          <pc:docMk/>
          <pc:sldMk cId="1846148734" sldId="2076138668"/>
        </pc:sldMkLst>
        <pc:spChg chg="mod">
          <ac:chgData name="Emmanuel Abba Chike" userId="b45f5a1e-3260-405b-b46f-d9f35cef83a4" providerId="ADAL" clId="{F5FA034D-421E-40BD-97D2-EC86A9839DD6}" dt="2022-11-22T19:29:25.554" v="736" actId="1076"/>
          <ac:spMkLst>
            <pc:docMk/>
            <pc:sldMk cId="1846148734" sldId="2076138668"/>
            <ac:spMk id="42" creationId="{35E0166F-20B8-4A6A-92C5-A81DF56AFF2B}"/>
          </ac:spMkLst>
        </pc:spChg>
      </pc:sldChg>
      <pc:sldChg chg="addSp delSp modSp mod">
        <pc:chgData name="Emmanuel Abba Chike" userId="b45f5a1e-3260-405b-b46f-d9f35cef83a4" providerId="ADAL" clId="{F5FA034D-421E-40BD-97D2-EC86A9839DD6}" dt="2022-11-22T20:08:35.254" v="834" actId="1076"/>
        <pc:sldMkLst>
          <pc:docMk/>
          <pc:sldMk cId="3439758661" sldId="2147478445"/>
        </pc:sldMkLst>
        <pc:picChg chg="add del mod">
          <ac:chgData name="Emmanuel Abba Chike" userId="b45f5a1e-3260-405b-b46f-d9f35cef83a4" providerId="ADAL" clId="{F5FA034D-421E-40BD-97D2-EC86A9839DD6}" dt="2022-11-22T20:07:45.228" v="826" actId="478"/>
          <ac:picMkLst>
            <pc:docMk/>
            <pc:sldMk cId="3439758661" sldId="2147478445"/>
            <ac:picMk id="13" creationId="{504353A9-AF57-F0AB-F7DC-E586949E065E}"/>
          </ac:picMkLst>
        </pc:picChg>
        <pc:picChg chg="add mod">
          <ac:chgData name="Emmanuel Abba Chike" userId="b45f5a1e-3260-405b-b46f-d9f35cef83a4" providerId="ADAL" clId="{F5FA034D-421E-40BD-97D2-EC86A9839DD6}" dt="2022-11-22T20:08:35.254" v="834" actId="1076"/>
          <ac:picMkLst>
            <pc:docMk/>
            <pc:sldMk cId="3439758661" sldId="2147478445"/>
            <ac:picMk id="15" creationId="{1BA5C0DD-693A-B4F7-223E-96F54D93F098}"/>
          </ac:picMkLst>
        </pc:picChg>
        <pc:picChg chg="add del mod">
          <ac:chgData name="Emmanuel Abba Chike" userId="b45f5a1e-3260-405b-b46f-d9f35cef83a4" providerId="ADAL" clId="{F5FA034D-421E-40BD-97D2-EC86A9839DD6}" dt="2022-11-22T20:04:21.824" v="818" actId="478"/>
          <ac:picMkLst>
            <pc:docMk/>
            <pc:sldMk cId="3439758661" sldId="2147478445"/>
            <ac:picMk id="22" creationId="{DF192A9C-150D-3621-C7CF-F7933FF34177}"/>
          </ac:picMkLst>
        </pc:picChg>
      </pc:sldChg>
      <pc:sldChg chg="addSp delSp modSp mod">
        <pc:chgData name="Emmanuel Abba Chike" userId="b45f5a1e-3260-405b-b46f-d9f35cef83a4" providerId="ADAL" clId="{F5FA034D-421E-40BD-97D2-EC86A9839DD6}" dt="2022-11-22T19:58:08.841" v="814" actId="1076"/>
        <pc:sldMkLst>
          <pc:docMk/>
          <pc:sldMk cId="1953771573" sldId="2147478447"/>
        </pc:sldMkLst>
        <pc:spChg chg="mod">
          <ac:chgData name="Emmanuel Abba Chike" userId="b45f5a1e-3260-405b-b46f-d9f35cef83a4" providerId="ADAL" clId="{F5FA034D-421E-40BD-97D2-EC86A9839DD6}" dt="2022-11-22T08:33:52.135" v="18" actId="1076"/>
          <ac:spMkLst>
            <pc:docMk/>
            <pc:sldMk cId="1953771573" sldId="2147478447"/>
            <ac:spMk id="8" creationId="{58E0DED8-ABA6-7866-44F1-37398A8B78C6}"/>
          </ac:spMkLst>
        </pc:spChg>
        <pc:spChg chg="add mod">
          <ac:chgData name="Emmanuel Abba Chike" userId="b45f5a1e-3260-405b-b46f-d9f35cef83a4" providerId="ADAL" clId="{F5FA034D-421E-40BD-97D2-EC86A9839DD6}" dt="2022-11-22T12:11:40.387" v="69" actId="1076"/>
          <ac:spMkLst>
            <pc:docMk/>
            <pc:sldMk cId="1953771573" sldId="2147478447"/>
            <ac:spMk id="9" creationId="{7E3E39E7-E28F-2EB4-0003-4E33E6E04C87}"/>
          </ac:spMkLst>
        </pc:spChg>
        <pc:spChg chg="mod">
          <ac:chgData name="Emmanuel Abba Chike" userId="b45f5a1e-3260-405b-b46f-d9f35cef83a4" providerId="ADAL" clId="{F5FA034D-421E-40BD-97D2-EC86A9839DD6}" dt="2022-11-22T08:34:09.771" v="20" actId="1076"/>
          <ac:spMkLst>
            <pc:docMk/>
            <pc:sldMk cId="1953771573" sldId="2147478447"/>
            <ac:spMk id="10" creationId="{6CEE5AC4-F041-7DDF-08BD-8CE4033B9D8A}"/>
          </ac:spMkLst>
        </pc:spChg>
        <pc:spChg chg="add mod">
          <ac:chgData name="Emmanuel Abba Chike" userId="b45f5a1e-3260-405b-b46f-d9f35cef83a4" providerId="ADAL" clId="{F5FA034D-421E-40BD-97D2-EC86A9839DD6}" dt="2022-11-22T08:37:56.561" v="62" actId="1076"/>
          <ac:spMkLst>
            <pc:docMk/>
            <pc:sldMk cId="1953771573" sldId="2147478447"/>
            <ac:spMk id="13" creationId="{A9956BCE-2603-B12D-FAB0-5CB37ED98BB9}"/>
          </ac:spMkLst>
        </pc:spChg>
        <pc:spChg chg="add mod">
          <ac:chgData name="Emmanuel Abba Chike" userId="b45f5a1e-3260-405b-b46f-d9f35cef83a4" providerId="ADAL" clId="{F5FA034D-421E-40BD-97D2-EC86A9839DD6}" dt="2022-11-22T08:35:39.192" v="28" actId="14100"/>
          <ac:spMkLst>
            <pc:docMk/>
            <pc:sldMk cId="1953771573" sldId="2147478447"/>
            <ac:spMk id="15" creationId="{42FB0D69-528B-8FE8-1C36-C62365331CAD}"/>
          </ac:spMkLst>
        </pc:spChg>
        <pc:spChg chg="add mod">
          <ac:chgData name="Emmanuel Abba Chike" userId="b45f5a1e-3260-405b-b46f-d9f35cef83a4" providerId="ADAL" clId="{F5FA034D-421E-40BD-97D2-EC86A9839DD6}" dt="2022-11-22T08:36:39.899" v="59" actId="14100"/>
          <ac:spMkLst>
            <pc:docMk/>
            <pc:sldMk cId="1953771573" sldId="2147478447"/>
            <ac:spMk id="17" creationId="{A999B424-8D8F-B8A3-39E3-6804CAD2FA96}"/>
          </ac:spMkLst>
        </pc:spChg>
        <pc:spChg chg="add del mod">
          <ac:chgData name="Emmanuel Abba Chike" userId="b45f5a1e-3260-405b-b46f-d9f35cef83a4" providerId="ADAL" clId="{F5FA034D-421E-40BD-97D2-EC86A9839DD6}" dt="2022-11-22T08:38:09.209" v="65" actId="22"/>
          <ac:spMkLst>
            <pc:docMk/>
            <pc:sldMk cId="1953771573" sldId="2147478447"/>
            <ac:spMk id="19" creationId="{B2F14E1A-D72E-EF78-0158-7F366B8AD60A}"/>
          </ac:spMkLst>
        </pc:spChg>
        <pc:spChg chg="add mod">
          <ac:chgData name="Emmanuel Abba Chike" userId="b45f5a1e-3260-405b-b46f-d9f35cef83a4" providerId="ADAL" clId="{F5FA034D-421E-40BD-97D2-EC86A9839DD6}" dt="2022-11-22T08:38:23.782" v="68" actId="14100"/>
          <ac:spMkLst>
            <pc:docMk/>
            <pc:sldMk cId="1953771573" sldId="2147478447"/>
            <ac:spMk id="21" creationId="{92742C52-3B28-4A0C-ED4A-F6A8D661F609}"/>
          </ac:spMkLst>
        </pc:spChg>
        <pc:picChg chg="add mod modCrop">
          <ac:chgData name="Emmanuel Abba Chike" userId="b45f5a1e-3260-405b-b46f-d9f35cef83a4" providerId="ADAL" clId="{F5FA034D-421E-40BD-97D2-EC86A9839DD6}" dt="2022-11-22T08:30:30.471" v="4" actId="14100"/>
          <ac:picMkLst>
            <pc:docMk/>
            <pc:sldMk cId="1953771573" sldId="2147478447"/>
            <ac:picMk id="3" creationId="{F230BCEE-8BA2-2114-8397-AA8E4E6BC299}"/>
          </ac:picMkLst>
        </pc:picChg>
        <pc:picChg chg="add mod modCrop">
          <ac:chgData name="Emmanuel Abba Chike" userId="b45f5a1e-3260-405b-b46f-d9f35cef83a4" providerId="ADAL" clId="{F5FA034D-421E-40BD-97D2-EC86A9839DD6}" dt="2022-11-22T19:58:08.841" v="814" actId="1076"/>
          <ac:picMkLst>
            <pc:docMk/>
            <pc:sldMk cId="1953771573" sldId="2147478447"/>
            <ac:picMk id="4" creationId="{070BF4AE-2253-38DC-CD8B-F46384F3F965}"/>
          </ac:picMkLst>
        </pc:picChg>
        <pc:picChg chg="add mod modCrop">
          <ac:chgData name="Emmanuel Abba Chike" userId="b45f5a1e-3260-405b-b46f-d9f35cef83a4" providerId="ADAL" clId="{F5FA034D-421E-40BD-97D2-EC86A9839DD6}" dt="2022-11-22T08:31:49.346" v="11" actId="14100"/>
          <ac:picMkLst>
            <pc:docMk/>
            <pc:sldMk cId="1953771573" sldId="2147478447"/>
            <ac:picMk id="5" creationId="{32CD4B4A-2A2B-A560-2132-3DB9D9B42EFA}"/>
          </ac:picMkLst>
        </pc:picChg>
        <pc:picChg chg="del">
          <ac:chgData name="Emmanuel Abba Chike" userId="b45f5a1e-3260-405b-b46f-d9f35cef83a4" providerId="ADAL" clId="{F5FA034D-421E-40BD-97D2-EC86A9839DD6}" dt="2022-11-22T19:56:47.434" v="803" actId="478"/>
          <ac:picMkLst>
            <pc:docMk/>
            <pc:sldMk cId="1953771573" sldId="2147478447"/>
            <ac:picMk id="41" creationId="{09910CD3-87EB-EFE5-C852-2BCEA59865C8}"/>
          </ac:picMkLst>
        </pc:picChg>
      </pc:sldChg>
      <pc:sldChg chg="addSp delSp modSp mod">
        <pc:chgData name="Emmanuel Abba Chike" userId="b45f5a1e-3260-405b-b46f-d9f35cef83a4" providerId="ADAL" clId="{F5FA034D-421E-40BD-97D2-EC86A9839DD6}" dt="2022-11-22T19:49:18.721" v="802" actId="14100"/>
        <pc:sldMkLst>
          <pc:docMk/>
          <pc:sldMk cId="3712775635" sldId="2147478448"/>
        </pc:sldMkLst>
        <pc:spChg chg="mod">
          <ac:chgData name="Emmanuel Abba Chike" userId="b45f5a1e-3260-405b-b46f-d9f35cef83a4" providerId="ADAL" clId="{F5FA034D-421E-40BD-97D2-EC86A9839DD6}" dt="2022-11-22T12:59:24.714" v="613" actId="20577"/>
          <ac:spMkLst>
            <pc:docMk/>
            <pc:sldMk cId="3712775635" sldId="2147478448"/>
            <ac:spMk id="3" creationId="{83EB331E-D359-1CDC-62C5-2FFE404628F7}"/>
          </ac:spMkLst>
        </pc:spChg>
        <pc:spChg chg="mod">
          <ac:chgData name="Emmanuel Abba Chike" userId="b45f5a1e-3260-405b-b46f-d9f35cef83a4" providerId="ADAL" clId="{F5FA034D-421E-40BD-97D2-EC86A9839DD6}" dt="2022-11-22T13:00:03.925" v="617" actId="20577"/>
          <ac:spMkLst>
            <pc:docMk/>
            <pc:sldMk cId="3712775635" sldId="2147478448"/>
            <ac:spMk id="10" creationId="{6CEE5AC4-F041-7DDF-08BD-8CE4033B9D8A}"/>
          </ac:spMkLst>
        </pc:spChg>
        <pc:spChg chg="mod">
          <ac:chgData name="Emmanuel Abba Chike" userId="b45f5a1e-3260-405b-b46f-d9f35cef83a4" providerId="ADAL" clId="{F5FA034D-421E-40BD-97D2-EC86A9839DD6}" dt="2022-11-22T19:45:31.877" v="787" actId="1076"/>
          <ac:spMkLst>
            <pc:docMk/>
            <pc:sldMk cId="3712775635" sldId="2147478448"/>
            <ac:spMk id="13" creationId="{CA16E3E5-2B78-6519-E7F4-20592A6C1A66}"/>
          </ac:spMkLst>
        </pc:spChg>
        <pc:picChg chg="add del mod">
          <ac:chgData name="Emmanuel Abba Chike" userId="b45f5a1e-3260-405b-b46f-d9f35cef83a4" providerId="ADAL" clId="{F5FA034D-421E-40BD-97D2-EC86A9839DD6}" dt="2022-11-22T19:48:13.197" v="790" actId="478"/>
          <ac:picMkLst>
            <pc:docMk/>
            <pc:sldMk cId="3712775635" sldId="2147478448"/>
            <ac:picMk id="4" creationId="{876E30FD-9185-2FF1-80A6-001CCA0469D3}"/>
          </ac:picMkLst>
        </pc:picChg>
        <pc:picChg chg="add mod modCrop">
          <ac:chgData name="Emmanuel Abba Chike" userId="b45f5a1e-3260-405b-b46f-d9f35cef83a4" providerId="ADAL" clId="{F5FA034D-421E-40BD-97D2-EC86A9839DD6}" dt="2022-11-22T19:49:18.721" v="802" actId="14100"/>
          <ac:picMkLst>
            <pc:docMk/>
            <pc:sldMk cId="3712775635" sldId="2147478448"/>
            <ac:picMk id="9" creationId="{9E0980AF-8195-E41E-B334-62B67F762A59}"/>
          </ac:picMkLst>
        </pc:picChg>
        <pc:picChg chg="del mod">
          <ac:chgData name="Emmanuel Abba Chike" userId="b45f5a1e-3260-405b-b46f-d9f35cef83a4" providerId="ADAL" clId="{F5FA034D-421E-40BD-97D2-EC86A9839DD6}" dt="2022-11-22T19:44:46.441" v="777" actId="478"/>
          <ac:picMkLst>
            <pc:docMk/>
            <pc:sldMk cId="3712775635" sldId="2147478448"/>
            <ac:picMk id="27" creationId="{57D7A4EA-89BB-645A-D0A3-FE5804B1520E}"/>
          </ac:picMkLst>
        </pc:picChg>
      </pc:sldChg>
      <pc:sldChg chg="addSp delSp modSp mod">
        <pc:chgData name="Emmanuel Abba Chike" userId="b45f5a1e-3260-405b-b46f-d9f35cef83a4" providerId="ADAL" clId="{F5FA034D-421E-40BD-97D2-EC86A9839DD6}" dt="2022-11-22T19:41:46.655" v="775" actId="1076"/>
        <pc:sldMkLst>
          <pc:docMk/>
          <pc:sldMk cId="3046631336" sldId="2147478449"/>
        </pc:sldMkLst>
        <pc:spChg chg="add mod">
          <ac:chgData name="Emmanuel Abba Chike" userId="b45f5a1e-3260-405b-b46f-d9f35cef83a4" providerId="ADAL" clId="{F5FA034D-421E-40BD-97D2-EC86A9839DD6}" dt="2022-11-22T12:19:43.928" v="73" actId="14100"/>
          <ac:spMkLst>
            <pc:docMk/>
            <pc:sldMk cId="3046631336" sldId="2147478449"/>
            <ac:spMk id="3" creationId="{8C81F402-E81D-C20E-F6E9-DB7E13716EE1}"/>
          </ac:spMkLst>
        </pc:spChg>
        <pc:spChg chg="add mod">
          <ac:chgData name="Emmanuel Abba Chike" userId="b45f5a1e-3260-405b-b46f-d9f35cef83a4" providerId="ADAL" clId="{F5FA034D-421E-40BD-97D2-EC86A9839DD6}" dt="2022-11-22T12:22:20.433" v="78" actId="1076"/>
          <ac:spMkLst>
            <pc:docMk/>
            <pc:sldMk cId="3046631336" sldId="2147478449"/>
            <ac:spMk id="5" creationId="{25B5F780-DADA-AEF1-27D7-5C543E8AF90F}"/>
          </ac:spMkLst>
        </pc:spChg>
        <pc:spChg chg="mod">
          <ac:chgData name="Emmanuel Abba Chike" userId="b45f5a1e-3260-405b-b46f-d9f35cef83a4" providerId="ADAL" clId="{F5FA034D-421E-40BD-97D2-EC86A9839DD6}" dt="2022-11-22T12:17:23.957" v="70" actId="1076"/>
          <ac:spMkLst>
            <pc:docMk/>
            <pc:sldMk cId="3046631336" sldId="2147478449"/>
            <ac:spMk id="7" creationId="{CCDE2092-94B7-4732-B543-5615006C29F7}"/>
          </ac:spMkLst>
        </pc:spChg>
        <pc:spChg chg="add mod">
          <ac:chgData name="Emmanuel Abba Chike" userId="b45f5a1e-3260-405b-b46f-d9f35cef83a4" providerId="ADAL" clId="{F5FA034D-421E-40BD-97D2-EC86A9839DD6}" dt="2022-11-22T12:23:31.672" v="82" actId="1076"/>
          <ac:spMkLst>
            <pc:docMk/>
            <pc:sldMk cId="3046631336" sldId="2147478449"/>
            <ac:spMk id="9" creationId="{78B33E59-6917-0644-6082-20929AD282D0}"/>
          </ac:spMkLst>
        </pc:spChg>
        <pc:spChg chg="mod">
          <ac:chgData name="Emmanuel Abba Chike" userId="b45f5a1e-3260-405b-b46f-d9f35cef83a4" providerId="ADAL" clId="{F5FA034D-421E-40BD-97D2-EC86A9839DD6}" dt="2022-11-22T12:19:55.933" v="74" actId="1076"/>
          <ac:spMkLst>
            <pc:docMk/>
            <pc:sldMk cId="3046631336" sldId="2147478449"/>
            <ac:spMk id="10" creationId="{6CEE5AC4-F041-7DDF-08BD-8CE4033B9D8A}"/>
          </ac:spMkLst>
        </pc:spChg>
        <pc:spChg chg="add mod">
          <ac:chgData name="Emmanuel Abba Chike" userId="b45f5a1e-3260-405b-b46f-d9f35cef83a4" providerId="ADAL" clId="{F5FA034D-421E-40BD-97D2-EC86A9839DD6}" dt="2022-11-22T12:25:00.513" v="86" actId="1076"/>
          <ac:spMkLst>
            <pc:docMk/>
            <pc:sldMk cId="3046631336" sldId="2147478449"/>
            <ac:spMk id="13" creationId="{B250BF9F-BDED-0D1F-A35D-2807D464D98D}"/>
          </ac:spMkLst>
        </pc:spChg>
        <pc:spChg chg="add mod">
          <ac:chgData name="Emmanuel Abba Chike" userId="b45f5a1e-3260-405b-b46f-d9f35cef83a4" providerId="ADAL" clId="{F5FA034D-421E-40BD-97D2-EC86A9839DD6}" dt="2022-11-22T12:26:06.106" v="91" actId="1076"/>
          <ac:spMkLst>
            <pc:docMk/>
            <pc:sldMk cId="3046631336" sldId="2147478449"/>
            <ac:spMk id="15" creationId="{7274555A-0B72-CDF1-AD7C-BB93C68C88A9}"/>
          </ac:spMkLst>
        </pc:spChg>
        <pc:spChg chg="mod">
          <ac:chgData name="Emmanuel Abba Chike" userId="b45f5a1e-3260-405b-b46f-d9f35cef83a4" providerId="ADAL" clId="{F5FA034D-421E-40BD-97D2-EC86A9839DD6}" dt="2022-11-22T19:41:46.655" v="775" actId="1076"/>
          <ac:spMkLst>
            <pc:docMk/>
            <pc:sldMk cId="3046631336" sldId="2147478449"/>
            <ac:spMk id="16" creationId="{C51B0CBA-8070-FBFB-FDED-44C87006F4A5}"/>
          </ac:spMkLst>
        </pc:spChg>
        <pc:picChg chg="add mod modCrop">
          <ac:chgData name="Emmanuel Abba Chike" userId="b45f5a1e-3260-405b-b46f-d9f35cef83a4" providerId="ADAL" clId="{F5FA034D-421E-40BD-97D2-EC86A9839DD6}" dt="2022-11-22T19:41:41.420" v="774" actId="732"/>
          <ac:picMkLst>
            <pc:docMk/>
            <pc:sldMk cId="3046631336" sldId="2147478449"/>
            <ac:picMk id="6" creationId="{D8308FCF-0412-FA49-E3FE-53F936D939B8}"/>
          </ac:picMkLst>
        </pc:picChg>
        <pc:picChg chg="add mod modCrop">
          <ac:chgData name="Emmanuel Abba Chike" userId="b45f5a1e-3260-405b-b46f-d9f35cef83a4" providerId="ADAL" clId="{F5FA034D-421E-40BD-97D2-EC86A9839DD6}" dt="2022-11-22T19:41:20.948" v="773" actId="732"/>
          <ac:picMkLst>
            <pc:docMk/>
            <pc:sldMk cId="3046631336" sldId="2147478449"/>
            <ac:picMk id="14" creationId="{A0055BC9-8173-806E-3C0B-797B3AFE2D21}"/>
          </ac:picMkLst>
        </pc:picChg>
        <pc:picChg chg="del mod">
          <ac:chgData name="Emmanuel Abba Chike" userId="b45f5a1e-3260-405b-b46f-d9f35cef83a4" providerId="ADAL" clId="{F5FA034D-421E-40BD-97D2-EC86A9839DD6}" dt="2022-11-22T19:33:56.237" v="739" actId="478"/>
          <ac:picMkLst>
            <pc:docMk/>
            <pc:sldMk cId="3046631336" sldId="2147478449"/>
            <ac:picMk id="21" creationId="{5568958B-AEEB-2BBB-7693-000413F8B9F2}"/>
          </ac:picMkLst>
        </pc:picChg>
        <pc:picChg chg="del mod">
          <ac:chgData name="Emmanuel Abba Chike" userId="b45f5a1e-3260-405b-b46f-d9f35cef83a4" providerId="ADAL" clId="{F5FA034D-421E-40BD-97D2-EC86A9839DD6}" dt="2022-11-22T19:39:41.135" v="752" actId="478"/>
          <ac:picMkLst>
            <pc:docMk/>
            <pc:sldMk cId="3046631336" sldId="2147478449"/>
            <ac:picMk id="23" creationId="{E3A6C535-F2B2-FF1E-BD6E-A216DF1BA2EA}"/>
          </ac:picMkLst>
        </pc:picChg>
      </pc:sldChg>
      <pc:sldChg chg="addSp delSp modSp mod">
        <pc:chgData name="Emmanuel Abba Chike" userId="b45f5a1e-3260-405b-b46f-d9f35cef83a4" providerId="ADAL" clId="{F5FA034D-421E-40BD-97D2-EC86A9839DD6}" dt="2022-11-22T19:21:11.251" v="734" actId="1076"/>
        <pc:sldMkLst>
          <pc:docMk/>
          <pc:sldMk cId="1093259176" sldId="2147478450"/>
        </pc:sldMkLst>
        <pc:spChg chg="add del mod">
          <ac:chgData name="Emmanuel Abba Chike" userId="b45f5a1e-3260-405b-b46f-d9f35cef83a4" providerId="ADAL" clId="{F5FA034D-421E-40BD-97D2-EC86A9839DD6}" dt="2022-11-22T19:05:25.051" v="691" actId="767"/>
          <ac:spMkLst>
            <pc:docMk/>
            <pc:sldMk cId="1093259176" sldId="2147478450"/>
            <ac:spMk id="2" creationId="{7A155CF4-0B76-F281-FAE0-29B064F224DC}"/>
          </ac:spMkLst>
        </pc:spChg>
        <pc:spChg chg="add mod">
          <ac:chgData name="Emmanuel Abba Chike" userId="b45f5a1e-3260-405b-b46f-d9f35cef83a4" providerId="ADAL" clId="{F5FA034D-421E-40BD-97D2-EC86A9839DD6}" dt="2022-11-22T12:31:02.873" v="96" actId="1076"/>
          <ac:spMkLst>
            <pc:docMk/>
            <pc:sldMk cId="1093259176" sldId="2147478450"/>
            <ac:spMk id="3" creationId="{1EF9E867-1AE8-9F9D-C391-6F783562F38B}"/>
          </ac:spMkLst>
        </pc:spChg>
        <pc:spChg chg="mod">
          <ac:chgData name="Emmanuel Abba Chike" userId="b45f5a1e-3260-405b-b46f-d9f35cef83a4" providerId="ADAL" clId="{F5FA034D-421E-40BD-97D2-EC86A9839DD6}" dt="2022-11-22T19:09:42.359" v="707" actId="1076"/>
          <ac:spMkLst>
            <pc:docMk/>
            <pc:sldMk cId="1093259176" sldId="2147478450"/>
            <ac:spMk id="4" creationId="{CFFB22A6-9F15-C056-9E49-FA27D8B48F55}"/>
          </ac:spMkLst>
        </pc:spChg>
        <pc:spChg chg="add del">
          <ac:chgData name="Emmanuel Abba Chike" userId="b45f5a1e-3260-405b-b46f-d9f35cef83a4" providerId="ADAL" clId="{F5FA034D-421E-40BD-97D2-EC86A9839DD6}" dt="2022-11-22T12:31:13.837" v="99" actId="22"/>
          <ac:spMkLst>
            <pc:docMk/>
            <pc:sldMk cId="1093259176" sldId="2147478450"/>
            <ac:spMk id="5" creationId="{7A263CBD-3A81-7E7E-F8A5-DD6C5472870B}"/>
          </ac:spMkLst>
        </pc:spChg>
        <pc:spChg chg="mod">
          <ac:chgData name="Emmanuel Abba Chike" userId="b45f5a1e-3260-405b-b46f-d9f35cef83a4" providerId="ADAL" clId="{F5FA034D-421E-40BD-97D2-EC86A9839DD6}" dt="2022-11-22T12:30:53.060" v="94" actId="1076"/>
          <ac:spMkLst>
            <pc:docMk/>
            <pc:sldMk cId="1093259176" sldId="2147478450"/>
            <ac:spMk id="7" creationId="{CCDE2092-94B7-4732-B543-5615006C29F7}"/>
          </ac:spMkLst>
        </pc:spChg>
        <pc:spChg chg="mod">
          <ac:chgData name="Emmanuel Abba Chike" userId="b45f5a1e-3260-405b-b46f-d9f35cef83a4" providerId="ADAL" clId="{F5FA034D-421E-40BD-97D2-EC86A9839DD6}" dt="2022-11-22T12:30:58.001" v="95" actId="1076"/>
          <ac:spMkLst>
            <pc:docMk/>
            <pc:sldMk cId="1093259176" sldId="2147478450"/>
            <ac:spMk id="8" creationId="{58E0DED8-ABA6-7866-44F1-37398A8B78C6}"/>
          </ac:spMkLst>
        </pc:spChg>
        <pc:spChg chg="add mod">
          <ac:chgData name="Emmanuel Abba Chike" userId="b45f5a1e-3260-405b-b46f-d9f35cef83a4" providerId="ADAL" clId="{F5FA034D-421E-40BD-97D2-EC86A9839DD6}" dt="2022-11-22T12:37:16.127" v="112" actId="313"/>
          <ac:spMkLst>
            <pc:docMk/>
            <pc:sldMk cId="1093259176" sldId="2147478450"/>
            <ac:spMk id="9" creationId="{1CA2D850-C63E-1DBA-EC07-E0C780EC6393}"/>
          </ac:spMkLst>
        </pc:spChg>
        <pc:spChg chg="mod">
          <ac:chgData name="Emmanuel Abba Chike" userId="b45f5a1e-3260-405b-b46f-d9f35cef83a4" providerId="ADAL" clId="{F5FA034D-421E-40BD-97D2-EC86A9839DD6}" dt="2022-11-22T12:31:08.171" v="97" actId="1076"/>
          <ac:spMkLst>
            <pc:docMk/>
            <pc:sldMk cId="1093259176" sldId="2147478450"/>
            <ac:spMk id="10" creationId="{6CEE5AC4-F041-7DDF-08BD-8CE4033B9D8A}"/>
          </ac:spMkLst>
        </pc:spChg>
        <pc:spChg chg="add mod">
          <ac:chgData name="Emmanuel Abba Chike" userId="b45f5a1e-3260-405b-b46f-d9f35cef83a4" providerId="ADAL" clId="{F5FA034D-421E-40BD-97D2-EC86A9839DD6}" dt="2022-11-22T12:36:24.274" v="107" actId="1076"/>
          <ac:spMkLst>
            <pc:docMk/>
            <pc:sldMk cId="1093259176" sldId="2147478450"/>
            <ac:spMk id="13" creationId="{966102AF-1C56-B49D-B644-5F59CCF7CEBB}"/>
          </ac:spMkLst>
        </pc:spChg>
        <pc:spChg chg="add mod">
          <ac:chgData name="Emmanuel Abba Chike" userId="b45f5a1e-3260-405b-b46f-d9f35cef83a4" providerId="ADAL" clId="{F5FA034D-421E-40BD-97D2-EC86A9839DD6}" dt="2022-11-22T12:37:09.300" v="111" actId="14100"/>
          <ac:spMkLst>
            <pc:docMk/>
            <pc:sldMk cId="1093259176" sldId="2147478450"/>
            <ac:spMk id="15" creationId="{967C5D72-5823-D7BF-8E5D-0A85558C1AE0}"/>
          </ac:spMkLst>
        </pc:spChg>
        <pc:spChg chg="add mod">
          <ac:chgData name="Emmanuel Abba Chike" userId="b45f5a1e-3260-405b-b46f-d9f35cef83a4" providerId="ADAL" clId="{F5FA034D-421E-40BD-97D2-EC86A9839DD6}" dt="2022-11-22T12:38:39.789" v="115" actId="14100"/>
          <ac:spMkLst>
            <pc:docMk/>
            <pc:sldMk cId="1093259176" sldId="2147478450"/>
            <ac:spMk id="17" creationId="{DF38F23D-4E9B-3004-71BA-237BB4C2D4A6}"/>
          </ac:spMkLst>
        </pc:spChg>
        <pc:picChg chg="add del mod">
          <ac:chgData name="Emmanuel Abba Chike" userId="b45f5a1e-3260-405b-b46f-d9f35cef83a4" providerId="ADAL" clId="{F5FA034D-421E-40BD-97D2-EC86A9839DD6}" dt="2022-11-22T19:04:55.948" v="690"/>
          <ac:picMkLst>
            <pc:docMk/>
            <pc:sldMk cId="1093259176" sldId="2147478450"/>
            <ac:picMk id="5" creationId="{B276FA7E-3383-FEF9-CA49-BD4DDBBB6B74}"/>
          </ac:picMkLst>
        </pc:picChg>
        <pc:picChg chg="add del mod modCrop">
          <ac:chgData name="Emmanuel Abba Chike" userId="b45f5a1e-3260-405b-b46f-d9f35cef83a4" providerId="ADAL" clId="{F5FA034D-421E-40BD-97D2-EC86A9839DD6}" dt="2022-11-22T19:14:56.391" v="709" actId="478"/>
          <ac:picMkLst>
            <pc:docMk/>
            <pc:sldMk cId="1093259176" sldId="2147478450"/>
            <ac:picMk id="21" creationId="{737E77AE-638F-AAA7-589E-228D11B5A254}"/>
          </ac:picMkLst>
        </pc:picChg>
        <pc:picChg chg="add del mod">
          <ac:chgData name="Emmanuel Abba Chike" userId="b45f5a1e-3260-405b-b46f-d9f35cef83a4" providerId="ADAL" clId="{F5FA034D-421E-40BD-97D2-EC86A9839DD6}" dt="2022-11-22T19:08:10.504" v="693" actId="478"/>
          <ac:picMkLst>
            <pc:docMk/>
            <pc:sldMk cId="1093259176" sldId="2147478450"/>
            <ac:picMk id="23" creationId="{39FDE36D-A2C3-A213-F2A5-5F6FBD3E938D}"/>
          </ac:picMkLst>
        </pc:picChg>
        <pc:picChg chg="add del mod">
          <ac:chgData name="Emmanuel Abba Chike" userId="b45f5a1e-3260-405b-b46f-d9f35cef83a4" providerId="ADAL" clId="{F5FA034D-421E-40BD-97D2-EC86A9839DD6}" dt="2022-11-22T19:20:14.845" v="722" actId="478"/>
          <ac:picMkLst>
            <pc:docMk/>
            <pc:sldMk cId="1093259176" sldId="2147478450"/>
            <ac:picMk id="25" creationId="{2739BA62-D793-91CA-D51D-0440940E9CD1}"/>
          </ac:picMkLst>
        </pc:picChg>
        <pc:picChg chg="add mod">
          <ac:chgData name="Emmanuel Abba Chike" userId="b45f5a1e-3260-405b-b46f-d9f35cef83a4" providerId="ADAL" clId="{F5FA034D-421E-40BD-97D2-EC86A9839DD6}" dt="2022-11-22T19:21:11.251" v="734" actId="1076"/>
          <ac:picMkLst>
            <pc:docMk/>
            <pc:sldMk cId="1093259176" sldId="2147478450"/>
            <ac:picMk id="27" creationId="{DFEBF3D7-5151-2069-BF11-76775E01D71F}"/>
          </ac:picMkLst>
        </pc:picChg>
      </pc:sldChg>
    </pc:docChg>
  </pc:docChgLst>
  <pc:docChgLst>
    <pc:chgData name="Gabriel Ayotunde Lawal" userId="S::gabriel@relianceinfosystems.com::725eb15e-1051-45ec-ad72-2dea35c96e49" providerId="AD" clId="Web-{77AFD2CC-7DC8-F773-5914-C39DCDA38B1A}"/>
    <pc:docChg chg="modSld modMainMaster">
      <pc:chgData name="Gabriel Ayotunde Lawal" userId="S::gabriel@relianceinfosystems.com::725eb15e-1051-45ec-ad72-2dea35c96e49" providerId="AD" clId="Web-{77AFD2CC-7DC8-F773-5914-C39DCDA38B1A}" dt="2022-11-22T16:21:50.811" v="761" actId="1076"/>
      <pc:docMkLst>
        <pc:docMk/>
      </pc:docMkLst>
      <pc:sldChg chg="mod">
        <pc:chgData name="Gabriel Ayotunde Lawal" userId="S::gabriel@relianceinfosystems.com::725eb15e-1051-45ec-ad72-2dea35c96e49" providerId="AD" clId="Web-{77AFD2CC-7DC8-F773-5914-C39DCDA38B1A}" dt="2022-11-22T13:54:34.190" v="204"/>
        <pc:sldMkLst>
          <pc:docMk/>
          <pc:sldMk cId="1268834198" sldId="259"/>
        </pc:sldMkLst>
      </pc:sldChg>
      <pc:sldChg chg="mod">
        <pc:chgData name="Gabriel Ayotunde Lawal" userId="S::gabriel@relianceinfosystems.com::725eb15e-1051-45ec-ad72-2dea35c96e49" providerId="AD" clId="Web-{77AFD2CC-7DC8-F773-5914-C39DCDA38B1A}" dt="2022-11-22T13:54:34.190" v="204"/>
        <pc:sldMkLst>
          <pc:docMk/>
          <pc:sldMk cId="3500050331" sldId="261"/>
        </pc:sldMkLst>
      </pc:sldChg>
      <pc:sldChg chg="mod">
        <pc:chgData name="Gabriel Ayotunde Lawal" userId="S::gabriel@relianceinfosystems.com::725eb15e-1051-45ec-ad72-2dea35c96e49" providerId="AD" clId="Web-{77AFD2CC-7DC8-F773-5914-C39DCDA38B1A}" dt="2022-11-22T13:54:34.190" v="204"/>
        <pc:sldMkLst>
          <pc:docMk/>
          <pc:sldMk cId="3117881131" sldId="2076138355"/>
        </pc:sldMkLst>
      </pc:sldChg>
      <pc:sldChg chg="mod">
        <pc:chgData name="Gabriel Ayotunde Lawal" userId="S::gabriel@relianceinfosystems.com::725eb15e-1051-45ec-ad72-2dea35c96e49" providerId="AD" clId="Web-{77AFD2CC-7DC8-F773-5914-C39DCDA38B1A}" dt="2022-11-22T13:54:34.190" v="204"/>
        <pc:sldMkLst>
          <pc:docMk/>
          <pc:sldMk cId="2417469228" sldId="2076138423"/>
        </pc:sldMkLst>
      </pc:sldChg>
      <pc:sldChg chg="mod">
        <pc:chgData name="Gabriel Ayotunde Lawal" userId="S::gabriel@relianceinfosystems.com::725eb15e-1051-45ec-ad72-2dea35c96e49" providerId="AD" clId="Web-{77AFD2CC-7DC8-F773-5914-C39DCDA38B1A}" dt="2022-11-22T13:54:34.190" v="204"/>
        <pc:sldMkLst>
          <pc:docMk/>
          <pc:sldMk cId="2541258506" sldId="2076138639"/>
        </pc:sldMkLst>
      </pc:sldChg>
      <pc:sldChg chg="mod setBg">
        <pc:chgData name="Gabriel Ayotunde Lawal" userId="S::gabriel@relianceinfosystems.com::725eb15e-1051-45ec-ad72-2dea35c96e49" providerId="AD" clId="Web-{77AFD2CC-7DC8-F773-5914-C39DCDA38B1A}" dt="2022-11-22T15:26:25.468" v="639"/>
        <pc:sldMkLst>
          <pc:docMk/>
          <pc:sldMk cId="469591484" sldId="2076138658"/>
        </pc:sldMkLst>
      </pc:sldChg>
      <pc:sldChg chg="mod">
        <pc:chgData name="Gabriel Ayotunde Lawal" userId="S::gabriel@relianceinfosystems.com::725eb15e-1051-45ec-ad72-2dea35c96e49" providerId="AD" clId="Web-{77AFD2CC-7DC8-F773-5914-C39DCDA38B1A}" dt="2022-11-22T13:54:34.190" v="204"/>
        <pc:sldMkLst>
          <pc:docMk/>
          <pc:sldMk cId="1800220954" sldId="2076138667"/>
        </pc:sldMkLst>
      </pc:sldChg>
      <pc:sldChg chg="mod">
        <pc:chgData name="Gabriel Ayotunde Lawal" userId="S::gabriel@relianceinfosystems.com::725eb15e-1051-45ec-ad72-2dea35c96e49" providerId="AD" clId="Web-{77AFD2CC-7DC8-F773-5914-C39DCDA38B1A}" dt="2022-11-22T13:54:34.190" v="204"/>
        <pc:sldMkLst>
          <pc:docMk/>
          <pc:sldMk cId="1846148734" sldId="2076138668"/>
        </pc:sldMkLst>
      </pc:sldChg>
      <pc:sldChg chg="mod">
        <pc:chgData name="Gabriel Ayotunde Lawal" userId="S::gabriel@relianceinfosystems.com::725eb15e-1051-45ec-ad72-2dea35c96e49" providerId="AD" clId="Web-{77AFD2CC-7DC8-F773-5914-C39DCDA38B1A}" dt="2022-11-22T13:54:34.190" v="204"/>
        <pc:sldMkLst>
          <pc:docMk/>
          <pc:sldMk cId="2663080125" sldId="2076138670"/>
        </pc:sldMkLst>
      </pc:sldChg>
      <pc:sldChg chg="mod">
        <pc:chgData name="Gabriel Ayotunde Lawal" userId="S::gabriel@relianceinfosystems.com::725eb15e-1051-45ec-ad72-2dea35c96e49" providerId="AD" clId="Web-{77AFD2CC-7DC8-F773-5914-C39DCDA38B1A}" dt="2022-11-22T13:54:34.190" v="204"/>
        <pc:sldMkLst>
          <pc:docMk/>
          <pc:sldMk cId="2877660387" sldId="2142533091"/>
        </pc:sldMkLst>
      </pc:sldChg>
      <pc:sldChg chg="addSp delSp modSp mod setBg">
        <pc:chgData name="Gabriel Ayotunde Lawal" userId="S::gabriel@relianceinfosystems.com::725eb15e-1051-45ec-ad72-2dea35c96e49" providerId="AD" clId="Web-{77AFD2CC-7DC8-F773-5914-C39DCDA38B1A}" dt="2022-11-22T16:21:14.106" v="760" actId="1076"/>
        <pc:sldMkLst>
          <pc:docMk/>
          <pc:sldMk cId="2231985706" sldId="2145706775"/>
        </pc:sldMkLst>
        <pc:spChg chg="mod">
          <ac:chgData name="Gabriel Ayotunde Lawal" userId="S::gabriel@relianceinfosystems.com::725eb15e-1051-45ec-ad72-2dea35c96e49" providerId="AD" clId="Web-{77AFD2CC-7DC8-F773-5914-C39DCDA38B1A}" dt="2022-11-22T14:39:40.741" v="400" actId="20577"/>
          <ac:spMkLst>
            <pc:docMk/>
            <pc:sldMk cId="2231985706" sldId="2145706775"/>
            <ac:spMk id="7" creationId="{CCDE2092-94B7-4732-B543-5615006C29F7}"/>
          </ac:spMkLst>
        </pc:spChg>
        <pc:spChg chg="mod">
          <ac:chgData name="Gabriel Ayotunde Lawal" userId="S::gabriel@relianceinfosystems.com::725eb15e-1051-45ec-ad72-2dea35c96e49" providerId="AD" clId="Web-{77AFD2CC-7DC8-F773-5914-C39DCDA38B1A}" dt="2022-11-22T16:21:14.106" v="760" actId="1076"/>
          <ac:spMkLst>
            <pc:docMk/>
            <pc:sldMk cId="2231985706" sldId="2145706775"/>
            <ac:spMk id="8" creationId="{58E0DED8-ABA6-7866-44F1-37398A8B78C6}"/>
          </ac:spMkLst>
        </pc:spChg>
        <pc:spChg chg="mod">
          <ac:chgData name="Gabriel Ayotunde Lawal" userId="S::gabriel@relianceinfosystems.com::725eb15e-1051-45ec-ad72-2dea35c96e49" providerId="AD" clId="Web-{77AFD2CC-7DC8-F773-5914-C39DCDA38B1A}" dt="2022-11-22T13:48:11.768" v="172" actId="1076"/>
          <ac:spMkLst>
            <pc:docMk/>
            <pc:sldMk cId="2231985706" sldId="2145706775"/>
            <ac:spMk id="9" creationId="{D5CBBFF6-ECDE-E413-1519-647BECBFE322}"/>
          </ac:spMkLst>
        </pc:spChg>
        <pc:spChg chg="mod">
          <ac:chgData name="Gabriel Ayotunde Lawal" userId="S::gabriel@relianceinfosystems.com::725eb15e-1051-45ec-ad72-2dea35c96e49" providerId="AD" clId="Web-{77AFD2CC-7DC8-F773-5914-C39DCDA38B1A}" dt="2022-11-22T13:48:26.737" v="173" actId="1076"/>
          <ac:spMkLst>
            <pc:docMk/>
            <pc:sldMk cId="2231985706" sldId="2145706775"/>
            <ac:spMk id="10" creationId="{6CEE5AC4-F041-7DDF-08BD-8CE4033B9D8A}"/>
          </ac:spMkLst>
        </pc:spChg>
        <pc:spChg chg="mod">
          <ac:chgData name="Gabriel Ayotunde Lawal" userId="S::gabriel@relianceinfosystems.com::725eb15e-1051-45ec-ad72-2dea35c96e49" providerId="AD" clId="Web-{77AFD2CC-7DC8-F773-5914-C39DCDA38B1A}" dt="2022-11-22T13:49:18.505" v="182" actId="20577"/>
          <ac:spMkLst>
            <pc:docMk/>
            <pc:sldMk cId="2231985706" sldId="2145706775"/>
            <ac:spMk id="12" creationId="{A7D890E7-63D3-2D6D-3367-B5B6C2DB9995}"/>
          </ac:spMkLst>
        </pc:spChg>
        <pc:spChg chg="mod">
          <ac:chgData name="Gabriel Ayotunde Lawal" userId="S::gabriel@relianceinfosystems.com::725eb15e-1051-45ec-ad72-2dea35c96e49" providerId="AD" clId="Web-{77AFD2CC-7DC8-F773-5914-C39DCDA38B1A}" dt="2022-11-22T13:49:25.584" v="184" actId="20577"/>
          <ac:spMkLst>
            <pc:docMk/>
            <pc:sldMk cId="2231985706" sldId="2145706775"/>
            <ac:spMk id="13" creationId="{9A60111D-49AF-B512-1801-EC8210EB12A8}"/>
          </ac:spMkLst>
        </pc:spChg>
        <pc:spChg chg="mod">
          <ac:chgData name="Gabriel Ayotunde Lawal" userId="S::gabriel@relianceinfosystems.com::725eb15e-1051-45ec-ad72-2dea35c96e49" providerId="AD" clId="Web-{77AFD2CC-7DC8-F773-5914-C39DCDA38B1A}" dt="2022-11-22T13:49:29.974" v="186" actId="20577"/>
          <ac:spMkLst>
            <pc:docMk/>
            <pc:sldMk cId="2231985706" sldId="2145706775"/>
            <ac:spMk id="14" creationId="{9B7ED98E-5F45-B75C-17D7-C1FA2FB81BA7}"/>
          </ac:spMkLst>
        </pc:spChg>
        <pc:spChg chg="mod">
          <ac:chgData name="Gabriel Ayotunde Lawal" userId="S::gabriel@relianceinfosystems.com::725eb15e-1051-45ec-ad72-2dea35c96e49" providerId="AD" clId="Web-{77AFD2CC-7DC8-F773-5914-C39DCDA38B1A}" dt="2022-11-22T13:49:34.912" v="188" actId="20577"/>
          <ac:spMkLst>
            <pc:docMk/>
            <pc:sldMk cId="2231985706" sldId="2145706775"/>
            <ac:spMk id="15" creationId="{12F635AF-2137-E594-ED96-3C7D5AE5CD7B}"/>
          </ac:spMkLst>
        </pc:spChg>
        <pc:picChg chg="mod">
          <ac:chgData name="Gabriel Ayotunde Lawal" userId="S::gabriel@relianceinfosystems.com::725eb15e-1051-45ec-ad72-2dea35c96e49" providerId="AD" clId="Web-{77AFD2CC-7DC8-F773-5914-C39DCDA38B1A}" dt="2022-11-22T13:49:56.335" v="191" actId="1076"/>
          <ac:picMkLst>
            <pc:docMk/>
            <pc:sldMk cId="2231985706" sldId="2145706775"/>
            <ac:picMk id="2" creationId="{1FCAC1EF-13A1-2721-457D-D20663B034F6}"/>
          </ac:picMkLst>
        </pc:picChg>
        <pc:picChg chg="mod">
          <ac:chgData name="Gabriel Ayotunde Lawal" userId="S::gabriel@relianceinfosystems.com::725eb15e-1051-45ec-ad72-2dea35c96e49" providerId="AD" clId="Web-{77AFD2CC-7DC8-F773-5914-C39DCDA38B1A}" dt="2022-11-22T13:50:10.773" v="195" actId="1076"/>
          <ac:picMkLst>
            <pc:docMk/>
            <pc:sldMk cId="2231985706" sldId="2145706775"/>
            <ac:picMk id="3" creationId="{BC41A33D-442E-649C-BEA2-26A941F1C423}"/>
          </ac:picMkLst>
        </pc:picChg>
        <pc:picChg chg="del">
          <ac:chgData name="Gabriel Ayotunde Lawal" userId="S::gabriel@relianceinfosystems.com::725eb15e-1051-45ec-ad72-2dea35c96e49" providerId="AD" clId="Web-{77AFD2CC-7DC8-F773-5914-C39DCDA38B1A}" dt="2022-11-22T13:41:15.204" v="154"/>
          <ac:picMkLst>
            <pc:docMk/>
            <pc:sldMk cId="2231985706" sldId="2145706775"/>
            <ac:picMk id="4" creationId="{75F01D64-F21C-2143-4EAD-8A93306923EA}"/>
          </ac:picMkLst>
        </pc:picChg>
        <pc:picChg chg="del">
          <ac:chgData name="Gabriel Ayotunde Lawal" userId="S::gabriel@relianceinfosystems.com::725eb15e-1051-45ec-ad72-2dea35c96e49" providerId="AD" clId="Web-{77AFD2CC-7DC8-F773-5914-C39DCDA38B1A}" dt="2022-11-22T13:41:08.641" v="152"/>
          <ac:picMkLst>
            <pc:docMk/>
            <pc:sldMk cId="2231985706" sldId="2145706775"/>
            <ac:picMk id="5" creationId="{E9AE3994-EB5F-45CC-FB1D-7FC9C1CF04DB}"/>
          </ac:picMkLst>
        </pc:picChg>
        <pc:picChg chg="add mod">
          <ac:chgData name="Gabriel Ayotunde Lawal" userId="S::gabriel@relianceinfosystems.com::725eb15e-1051-45ec-ad72-2dea35c96e49" providerId="AD" clId="Web-{77AFD2CC-7DC8-F773-5914-C39DCDA38B1A}" dt="2022-11-22T16:18:10.771" v="748" actId="14100"/>
          <ac:picMkLst>
            <pc:docMk/>
            <pc:sldMk cId="2231985706" sldId="2145706775"/>
            <ac:picMk id="6" creationId="{34A0427C-0004-554B-8B34-0CF49027A221}"/>
          </ac:picMkLst>
        </pc:picChg>
        <pc:picChg chg="add mod">
          <ac:chgData name="Gabriel Ayotunde Lawal" userId="S::gabriel@relianceinfosystems.com::725eb15e-1051-45ec-ad72-2dea35c96e49" providerId="AD" clId="Web-{77AFD2CC-7DC8-F773-5914-C39DCDA38B1A}" dt="2022-11-22T13:50:14.726" v="196" actId="1076"/>
          <ac:picMkLst>
            <pc:docMk/>
            <pc:sldMk cId="2231985706" sldId="2145706775"/>
            <ac:picMk id="16" creationId="{26014D04-41F6-6480-8F7D-B04D5330CFA4}"/>
          </ac:picMkLst>
        </pc:picChg>
      </pc:sldChg>
      <pc:sldChg chg="mod">
        <pc:chgData name="Gabriel Ayotunde Lawal" userId="S::gabriel@relianceinfosystems.com::725eb15e-1051-45ec-ad72-2dea35c96e49" providerId="AD" clId="Web-{77AFD2CC-7DC8-F773-5914-C39DCDA38B1A}" dt="2022-11-22T13:54:34.190" v="204"/>
        <pc:sldMkLst>
          <pc:docMk/>
          <pc:sldMk cId="1604374911" sldId="2147478444"/>
        </pc:sldMkLst>
      </pc:sldChg>
      <pc:sldChg chg="addSp delSp modSp mod setBg">
        <pc:chgData name="Gabriel Ayotunde Lawal" userId="S::gabriel@relianceinfosystems.com::725eb15e-1051-45ec-ad72-2dea35c96e49" providerId="AD" clId="Web-{77AFD2CC-7DC8-F773-5914-C39DCDA38B1A}" dt="2022-11-22T16:20:53.231" v="758" actId="1076"/>
        <pc:sldMkLst>
          <pc:docMk/>
          <pc:sldMk cId="3439758661" sldId="2147478445"/>
        </pc:sldMkLst>
        <pc:spChg chg="mod">
          <ac:chgData name="Gabriel Ayotunde Lawal" userId="S::gabriel@relianceinfosystems.com::725eb15e-1051-45ec-ad72-2dea35c96e49" providerId="AD" clId="Web-{77AFD2CC-7DC8-F773-5914-C39DCDA38B1A}" dt="2022-11-22T14:08:15.178" v="270" actId="20577"/>
          <ac:spMkLst>
            <pc:docMk/>
            <pc:sldMk cId="3439758661" sldId="2147478445"/>
            <ac:spMk id="3" creationId="{2D6ACC4B-563A-FECA-79EE-F1604EF71C9F}"/>
          </ac:spMkLst>
        </pc:spChg>
        <pc:spChg chg="mod">
          <ac:chgData name="Gabriel Ayotunde Lawal" userId="S::gabriel@relianceinfosystems.com::725eb15e-1051-45ec-ad72-2dea35c96e49" providerId="AD" clId="Web-{77AFD2CC-7DC8-F773-5914-C39DCDA38B1A}" dt="2022-11-22T14:08:18.959" v="273" actId="20577"/>
          <ac:spMkLst>
            <pc:docMk/>
            <pc:sldMk cId="3439758661" sldId="2147478445"/>
            <ac:spMk id="4" creationId="{CB9DF765-8EFC-5D82-F41F-7EBE0FCC175E}"/>
          </ac:spMkLst>
        </pc:spChg>
        <pc:spChg chg="mod">
          <ac:chgData name="Gabriel Ayotunde Lawal" userId="S::gabriel@relianceinfosystems.com::725eb15e-1051-45ec-ad72-2dea35c96e49" providerId="AD" clId="Web-{77AFD2CC-7DC8-F773-5914-C39DCDA38B1A}" dt="2022-11-22T14:08:30.866" v="277" actId="1076"/>
          <ac:spMkLst>
            <pc:docMk/>
            <pc:sldMk cId="3439758661" sldId="2147478445"/>
            <ac:spMk id="5" creationId="{51CE1484-D9F1-1F75-1CE4-42613BA3B536}"/>
          </ac:spMkLst>
        </pc:spChg>
        <pc:spChg chg="mod">
          <ac:chgData name="Gabriel Ayotunde Lawal" userId="S::gabriel@relianceinfosystems.com::725eb15e-1051-45ec-ad72-2dea35c96e49" providerId="AD" clId="Web-{77AFD2CC-7DC8-F773-5914-C39DCDA38B1A}" dt="2022-11-22T13:56:05.725" v="207" actId="1076"/>
          <ac:spMkLst>
            <pc:docMk/>
            <pc:sldMk cId="3439758661" sldId="2147478445"/>
            <ac:spMk id="7" creationId="{CCDE2092-94B7-4732-B543-5615006C29F7}"/>
          </ac:spMkLst>
        </pc:spChg>
        <pc:spChg chg="mod">
          <ac:chgData name="Gabriel Ayotunde Lawal" userId="S::gabriel@relianceinfosystems.com::725eb15e-1051-45ec-ad72-2dea35c96e49" providerId="AD" clId="Web-{77AFD2CC-7DC8-F773-5914-C39DCDA38B1A}" dt="2022-11-22T16:20:53.231" v="758" actId="1076"/>
          <ac:spMkLst>
            <pc:docMk/>
            <pc:sldMk cId="3439758661" sldId="2147478445"/>
            <ac:spMk id="8" creationId="{58E0DED8-ABA6-7866-44F1-37398A8B78C6}"/>
          </ac:spMkLst>
        </pc:spChg>
        <pc:spChg chg="del">
          <ac:chgData name="Gabriel Ayotunde Lawal" userId="S::gabriel@relianceinfosystems.com::725eb15e-1051-45ec-ad72-2dea35c96e49" providerId="AD" clId="Web-{77AFD2CC-7DC8-F773-5914-C39DCDA38B1A}" dt="2022-11-22T14:00:05.954" v="238"/>
          <ac:spMkLst>
            <pc:docMk/>
            <pc:sldMk cId="3439758661" sldId="2147478445"/>
            <ac:spMk id="11" creationId="{06742DFA-BFED-4A34-AD03-E22129303BF7}"/>
          </ac:spMkLst>
        </pc:spChg>
        <pc:spChg chg="add del mod">
          <ac:chgData name="Gabriel Ayotunde Lawal" userId="S::gabriel@relianceinfosystems.com::725eb15e-1051-45ec-ad72-2dea35c96e49" providerId="AD" clId="Web-{77AFD2CC-7DC8-F773-5914-C39DCDA38B1A}" dt="2022-11-22T13:58:40.732" v="212"/>
          <ac:spMkLst>
            <pc:docMk/>
            <pc:sldMk cId="3439758661" sldId="2147478445"/>
            <ac:spMk id="13" creationId="{A0AF69BB-D412-26B6-8F95-90C93AA88A6D}"/>
          </ac:spMkLst>
        </pc:spChg>
        <pc:spChg chg="add del mod">
          <ac:chgData name="Gabriel Ayotunde Lawal" userId="S::gabriel@relianceinfosystems.com::725eb15e-1051-45ec-ad72-2dea35c96e49" providerId="AD" clId="Web-{77AFD2CC-7DC8-F773-5914-C39DCDA38B1A}" dt="2022-11-22T13:59:51.516" v="235"/>
          <ac:spMkLst>
            <pc:docMk/>
            <pc:sldMk cId="3439758661" sldId="2147478445"/>
            <ac:spMk id="16" creationId="{DC3D5D84-53CE-439B-2089-496CCFA08348}"/>
          </ac:spMkLst>
        </pc:spChg>
        <pc:spChg chg="add mod ord">
          <ac:chgData name="Gabriel Ayotunde Lawal" userId="S::gabriel@relianceinfosystems.com::725eb15e-1051-45ec-ad72-2dea35c96e49" providerId="AD" clId="Web-{77AFD2CC-7DC8-F773-5914-C39DCDA38B1A}" dt="2022-11-22T14:17:35.998" v="345" actId="14100"/>
          <ac:spMkLst>
            <pc:docMk/>
            <pc:sldMk cId="3439758661" sldId="2147478445"/>
            <ac:spMk id="19" creationId="{58A7F30B-B541-8CD2-90F2-B7CFB974BB84}"/>
          </ac:spMkLst>
        </pc:spChg>
        <pc:spChg chg="add mod">
          <ac:chgData name="Gabriel Ayotunde Lawal" userId="S::gabriel@relianceinfosystems.com::725eb15e-1051-45ec-ad72-2dea35c96e49" providerId="AD" clId="Web-{77AFD2CC-7DC8-F773-5914-C39DCDA38B1A}" dt="2022-11-22T14:04:09.167" v="254"/>
          <ac:spMkLst>
            <pc:docMk/>
            <pc:sldMk cId="3439758661" sldId="2147478445"/>
            <ac:spMk id="20" creationId="{9778FFAB-BAA6-7271-E7ED-045955570122}"/>
          </ac:spMkLst>
        </pc:spChg>
        <pc:picChg chg="del">
          <ac:chgData name="Gabriel Ayotunde Lawal" userId="S::gabriel@relianceinfosystems.com::725eb15e-1051-45ec-ad72-2dea35c96e49" providerId="AD" clId="Web-{77AFD2CC-7DC8-F773-5914-C39DCDA38B1A}" dt="2022-11-22T13:55:54.287" v="205"/>
          <ac:picMkLst>
            <pc:docMk/>
            <pc:sldMk cId="3439758661" sldId="2147478445"/>
            <ac:picMk id="6" creationId="{76511C2E-FABB-3B1B-ED17-E2ACFD4BCEA0}"/>
          </ac:picMkLst>
        </pc:picChg>
        <pc:picChg chg="del">
          <ac:chgData name="Gabriel Ayotunde Lawal" userId="S::gabriel@relianceinfosystems.com::725eb15e-1051-45ec-ad72-2dea35c96e49" providerId="AD" clId="Web-{77AFD2CC-7DC8-F773-5914-C39DCDA38B1A}" dt="2022-11-22T13:55:56.428" v="206"/>
          <ac:picMkLst>
            <pc:docMk/>
            <pc:sldMk cId="3439758661" sldId="2147478445"/>
            <ac:picMk id="9" creationId="{397A0D4A-7682-E16D-12FD-F56CD3DB21BF}"/>
          </ac:picMkLst>
        </pc:picChg>
        <pc:picChg chg="add del mod ord">
          <ac:chgData name="Gabriel Ayotunde Lawal" userId="S::gabriel@relianceinfosystems.com::725eb15e-1051-45ec-ad72-2dea35c96e49" providerId="AD" clId="Web-{77AFD2CC-7DC8-F773-5914-C39DCDA38B1A}" dt="2022-11-22T13:59:10.592" v="220"/>
          <ac:picMkLst>
            <pc:docMk/>
            <pc:sldMk cId="3439758661" sldId="2147478445"/>
            <ac:picMk id="12" creationId="{E58A1EAF-E094-7F65-F525-6AA84076C2CD}"/>
          </ac:picMkLst>
        </pc:picChg>
        <pc:picChg chg="add del mod ord">
          <ac:chgData name="Gabriel Ayotunde Lawal" userId="S::gabriel@relianceinfosystems.com::725eb15e-1051-45ec-ad72-2dea35c96e49" providerId="AD" clId="Web-{77AFD2CC-7DC8-F773-5914-C39DCDA38B1A}" dt="2022-11-22T14:00:08.704" v="239"/>
          <ac:picMkLst>
            <pc:docMk/>
            <pc:sldMk cId="3439758661" sldId="2147478445"/>
            <ac:picMk id="15" creationId="{33501B2B-83A8-EEF4-4A37-07AEDAB10B6B}"/>
          </ac:picMkLst>
        </pc:picChg>
        <pc:picChg chg="add mod ord">
          <ac:chgData name="Gabriel Ayotunde Lawal" userId="S::gabriel@relianceinfosystems.com::725eb15e-1051-45ec-ad72-2dea35c96e49" providerId="AD" clId="Web-{77AFD2CC-7DC8-F773-5914-C39DCDA38B1A}" dt="2022-11-22T14:01:20.395" v="248"/>
          <ac:picMkLst>
            <pc:docMk/>
            <pc:sldMk cId="3439758661" sldId="2147478445"/>
            <ac:picMk id="18" creationId="{244EE683-D1AB-18A6-43D3-7F9D919C4BE3}"/>
          </ac:picMkLst>
        </pc:picChg>
        <pc:picChg chg="add mod">
          <ac:chgData name="Gabriel Ayotunde Lawal" userId="S::gabriel@relianceinfosystems.com::725eb15e-1051-45ec-ad72-2dea35c96e49" providerId="AD" clId="Web-{77AFD2CC-7DC8-F773-5914-C39DCDA38B1A}" dt="2022-11-22T16:18:23.756" v="749" actId="1076"/>
          <ac:picMkLst>
            <pc:docMk/>
            <pc:sldMk cId="3439758661" sldId="2147478445"/>
            <ac:picMk id="21" creationId="{6CC46BB0-4EEE-7A71-AB80-4059C7FC5A6A}"/>
          </ac:picMkLst>
        </pc:picChg>
        <pc:picChg chg="add mod">
          <ac:chgData name="Gabriel Ayotunde Lawal" userId="S::gabriel@relianceinfosystems.com::725eb15e-1051-45ec-ad72-2dea35c96e49" providerId="AD" clId="Web-{77AFD2CC-7DC8-F773-5914-C39DCDA38B1A}" dt="2022-11-22T16:18:33.647" v="752" actId="1076"/>
          <ac:picMkLst>
            <pc:docMk/>
            <pc:sldMk cId="3439758661" sldId="2147478445"/>
            <ac:picMk id="22" creationId="{DF192A9C-150D-3621-C7CF-F7933FF34177}"/>
          </ac:picMkLst>
        </pc:picChg>
      </pc:sldChg>
      <pc:sldChg chg="addSp delSp modSp mod setBg">
        <pc:chgData name="Gabriel Ayotunde Lawal" userId="S::gabriel@relianceinfosystems.com::725eb15e-1051-45ec-ad72-2dea35c96e49" providerId="AD" clId="Web-{77AFD2CC-7DC8-F773-5914-C39DCDA38B1A}" dt="2022-11-22T14:46:28.836" v="422" actId="14100"/>
        <pc:sldMkLst>
          <pc:docMk/>
          <pc:sldMk cId="1077256354" sldId="2147478446"/>
        </pc:sldMkLst>
        <pc:spChg chg="mod">
          <ac:chgData name="Gabriel Ayotunde Lawal" userId="S::gabriel@relianceinfosystems.com::725eb15e-1051-45ec-ad72-2dea35c96e49" providerId="AD" clId="Web-{77AFD2CC-7DC8-F773-5914-C39DCDA38B1A}" dt="2022-11-22T14:20:39.084" v="350" actId="1076"/>
          <ac:spMkLst>
            <pc:docMk/>
            <pc:sldMk cId="1077256354" sldId="2147478446"/>
            <ac:spMk id="4" creationId="{77D3B496-1794-ED2A-F416-A8AE93268A2F}"/>
          </ac:spMkLst>
        </pc:spChg>
        <pc:spChg chg="del mod">
          <ac:chgData name="Gabriel Ayotunde Lawal" userId="S::gabriel@relianceinfosystems.com::725eb15e-1051-45ec-ad72-2dea35c96e49" providerId="AD" clId="Web-{77AFD2CC-7DC8-F773-5914-C39DCDA38B1A}" dt="2022-11-22T14:13:32.347" v="306"/>
          <ac:spMkLst>
            <pc:docMk/>
            <pc:sldMk cId="1077256354" sldId="2147478446"/>
            <ac:spMk id="7" creationId="{CCDE2092-94B7-4732-B543-5615006C29F7}"/>
          </ac:spMkLst>
        </pc:spChg>
        <pc:spChg chg="mod">
          <ac:chgData name="Gabriel Ayotunde Lawal" userId="S::gabriel@relianceinfosystems.com::725eb15e-1051-45ec-ad72-2dea35c96e49" providerId="AD" clId="Web-{77AFD2CC-7DC8-F773-5914-C39DCDA38B1A}" dt="2022-11-22T14:20:45.131" v="351" actId="1076"/>
          <ac:spMkLst>
            <pc:docMk/>
            <pc:sldMk cId="1077256354" sldId="2147478446"/>
            <ac:spMk id="8" creationId="{58E0DED8-ABA6-7866-44F1-37398A8B78C6}"/>
          </ac:spMkLst>
        </pc:spChg>
        <pc:spChg chg="mod">
          <ac:chgData name="Gabriel Ayotunde Lawal" userId="S::gabriel@relianceinfosystems.com::725eb15e-1051-45ec-ad72-2dea35c96e49" providerId="AD" clId="Web-{77AFD2CC-7DC8-F773-5914-C39DCDA38B1A}" dt="2022-11-22T14:14:21.521" v="316" actId="1076"/>
          <ac:spMkLst>
            <pc:docMk/>
            <pc:sldMk cId="1077256354" sldId="2147478446"/>
            <ac:spMk id="10" creationId="{6CEE5AC4-F041-7DDF-08BD-8CE4033B9D8A}"/>
          </ac:spMkLst>
        </pc:spChg>
        <pc:spChg chg="mod">
          <ac:chgData name="Gabriel Ayotunde Lawal" userId="S::gabriel@relianceinfosystems.com::725eb15e-1051-45ec-ad72-2dea35c96e49" providerId="AD" clId="Web-{77AFD2CC-7DC8-F773-5914-C39DCDA38B1A}" dt="2022-11-22T14:14:36.616" v="320" actId="20577"/>
          <ac:spMkLst>
            <pc:docMk/>
            <pc:sldMk cId="1077256354" sldId="2147478446"/>
            <ac:spMk id="12" creationId="{143FE343-88D7-160D-840F-2B3631F9942E}"/>
          </ac:spMkLst>
        </pc:spChg>
        <pc:spChg chg="add">
          <ac:chgData name="Gabriel Ayotunde Lawal" userId="S::gabriel@relianceinfosystems.com::725eb15e-1051-45ec-ad72-2dea35c96e49" providerId="AD" clId="Web-{77AFD2CC-7DC8-F773-5914-C39DCDA38B1A}" dt="2022-11-22T14:16:15.057" v="335"/>
          <ac:spMkLst>
            <pc:docMk/>
            <pc:sldMk cId="1077256354" sldId="2147478446"/>
            <ac:spMk id="13" creationId="{9E477542-4961-903E-5D1D-993A6D2B41B1}"/>
          </ac:spMkLst>
        </pc:spChg>
        <pc:spChg chg="mod">
          <ac:chgData name="Gabriel Ayotunde Lawal" userId="S::gabriel@relianceinfosystems.com::725eb15e-1051-45ec-ad72-2dea35c96e49" providerId="AD" clId="Web-{77AFD2CC-7DC8-F773-5914-C39DCDA38B1A}" dt="2022-11-22T14:14:59.788" v="328" actId="20577"/>
          <ac:spMkLst>
            <pc:docMk/>
            <pc:sldMk cId="1077256354" sldId="2147478446"/>
            <ac:spMk id="14" creationId="{75C15E0F-15D5-21FB-07E2-5FA360DBA646}"/>
          </ac:spMkLst>
        </pc:spChg>
        <pc:spChg chg="mod">
          <ac:chgData name="Gabriel Ayotunde Lawal" userId="S::gabriel@relianceinfosystems.com::725eb15e-1051-45ec-ad72-2dea35c96e49" providerId="AD" clId="Web-{77AFD2CC-7DC8-F773-5914-C39DCDA38B1A}" dt="2022-11-22T14:15:14.602" v="331" actId="20577"/>
          <ac:spMkLst>
            <pc:docMk/>
            <pc:sldMk cId="1077256354" sldId="2147478446"/>
            <ac:spMk id="16" creationId="{92EC0548-CA7C-06B1-933F-A90D1B7058C5}"/>
          </ac:spMkLst>
        </pc:spChg>
        <pc:spChg chg="mod">
          <ac:chgData name="Gabriel Ayotunde Lawal" userId="S::gabriel@relianceinfosystems.com::725eb15e-1051-45ec-ad72-2dea35c96e49" providerId="AD" clId="Web-{77AFD2CC-7DC8-F773-5914-C39DCDA38B1A}" dt="2022-11-22T14:15:42.587" v="334" actId="20577"/>
          <ac:spMkLst>
            <pc:docMk/>
            <pc:sldMk cId="1077256354" sldId="2147478446"/>
            <ac:spMk id="18" creationId="{6AED9899-0D84-6479-051C-8A994790238C}"/>
          </ac:spMkLst>
        </pc:spChg>
        <pc:spChg chg="add">
          <ac:chgData name="Gabriel Ayotunde Lawal" userId="S::gabriel@relianceinfosystems.com::725eb15e-1051-45ec-ad72-2dea35c96e49" providerId="AD" clId="Web-{77AFD2CC-7DC8-F773-5914-C39DCDA38B1A}" dt="2022-11-22T14:16:56.512" v="339"/>
          <ac:spMkLst>
            <pc:docMk/>
            <pc:sldMk cId="1077256354" sldId="2147478446"/>
            <ac:spMk id="22" creationId="{9E477542-4961-903E-5D1D-993A6D2B41B1}"/>
          </ac:spMkLst>
        </pc:spChg>
        <pc:spChg chg="add">
          <ac:chgData name="Gabriel Ayotunde Lawal" userId="S::gabriel@relianceinfosystems.com::725eb15e-1051-45ec-ad72-2dea35c96e49" providerId="AD" clId="Web-{77AFD2CC-7DC8-F773-5914-C39DCDA38B1A}" dt="2022-11-22T14:19:37.941" v="348"/>
          <ac:spMkLst>
            <pc:docMk/>
            <pc:sldMk cId="1077256354" sldId="2147478446"/>
            <ac:spMk id="28" creationId="{9991E088-4E6F-3E33-DE0E-CF602995F81B}"/>
          </ac:spMkLst>
        </pc:spChg>
        <pc:grpChg chg="add del mod">
          <ac:chgData name="Gabriel Ayotunde Lawal" userId="S::gabriel@relianceinfosystems.com::725eb15e-1051-45ec-ad72-2dea35c96e49" providerId="AD" clId="Web-{77AFD2CC-7DC8-F773-5914-C39DCDA38B1A}" dt="2022-11-22T14:18:07.296" v="346"/>
          <ac:grpSpMkLst>
            <pc:docMk/>
            <pc:sldMk cId="1077256354" sldId="2147478446"/>
            <ac:grpSpMk id="5" creationId="{53041BCD-DEC3-CED7-3F93-F3FE543B5343}"/>
          </ac:grpSpMkLst>
        </pc:grpChg>
        <pc:grpChg chg="add">
          <ac:chgData name="Gabriel Ayotunde Lawal" userId="S::gabriel@relianceinfosystems.com::725eb15e-1051-45ec-ad72-2dea35c96e49" providerId="AD" clId="Web-{77AFD2CC-7DC8-F773-5914-C39DCDA38B1A}" dt="2022-11-22T14:16:15.057" v="335"/>
          <ac:grpSpMkLst>
            <pc:docMk/>
            <pc:sldMk cId="1077256354" sldId="2147478446"/>
            <ac:grpSpMk id="9" creationId="{7C4126DB-26BD-9337-E260-0231513A9005}"/>
          </ac:grpSpMkLst>
        </pc:grpChg>
        <pc:grpChg chg="add del mod">
          <ac:chgData name="Gabriel Ayotunde Lawal" userId="S::gabriel@relianceinfosystems.com::725eb15e-1051-45ec-ad72-2dea35c96e49" providerId="AD" clId="Web-{77AFD2CC-7DC8-F773-5914-C39DCDA38B1A}" dt="2022-11-22T14:18:46.079" v="347"/>
          <ac:grpSpMkLst>
            <pc:docMk/>
            <pc:sldMk cId="1077256354" sldId="2147478446"/>
            <ac:grpSpMk id="17" creationId="{53041BCD-DEC3-CED7-3F93-F3FE543B5343}"/>
          </ac:grpSpMkLst>
        </pc:grpChg>
        <pc:grpChg chg="add">
          <ac:chgData name="Gabriel Ayotunde Lawal" userId="S::gabriel@relianceinfosystems.com::725eb15e-1051-45ec-ad72-2dea35c96e49" providerId="AD" clId="Web-{77AFD2CC-7DC8-F773-5914-C39DCDA38B1A}" dt="2022-11-22T14:16:56.512" v="339"/>
          <ac:grpSpMkLst>
            <pc:docMk/>
            <pc:sldMk cId="1077256354" sldId="2147478446"/>
            <ac:grpSpMk id="21" creationId="{7C4126DB-26BD-9337-E260-0231513A9005}"/>
          </ac:grpSpMkLst>
        </pc:grpChg>
        <pc:grpChg chg="add mod">
          <ac:chgData name="Gabriel Ayotunde Lawal" userId="S::gabriel@relianceinfosystems.com::725eb15e-1051-45ec-ad72-2dea35c96e49" providerId="AD" clId="Web-{77AFD2CC-7DC8-F773-5914-C39DCDA38B1A}" dt="2022-11-22T14:19:45.785" v="349" actId="1076"/>
          <ac:grpSpMkLst>
            <pc:docMk/>
            <pc:sldMk cId="1077256354" sldId="2147478446"/>
            <ac:grpSpMk id="24" creationId="{B7F76056-1C43-024C-11C4-E3080BE63F11}"/>
          </ac:grpSpMkLst>
        </pc:grpChg>
        <pc:grpChg chg="add">
          <ac:chgData name="Gabriel Ayotunde Lawal" userId="S::gabriel@relianceinfosystems.com::725eb15e-1051-45ec-ad72-2dea35c96e49" providerId="AD" clId="Web-{77AFD2CC-7DC8-F773-5914-C39DCDA38B1A}" dt="2022-11-22T14:19:37.941" v="348"/>
          <ac:grpSpMkLst>
            <pc:docMk/>
            <pc:sldMk cId="1077256354" sldId="2147478446"/>
            <ac:grpSpMk id="25" creationId="{B442589F-DC2E-1028-B273-709AD02170DF}"/>
          </ac:grpSpMkLst>
        </pc:grpChg>
        <pc:picChg chg="add mod ord">
          <ac:chgData name="Gabriel Ayotunde Lawal" userId="S::gabriel@relianceinfosystems.com::725eb15e-1051-45ec-ad72-2dea35c96e49" providerId="AD" clId="Web-{77AFD2CC-7DC8-F773-5914-C39DCDA38B1A}" dt="2022-11-22T14:13:24.144" v="305" actId="14100"/>
          <ac:picMkLst>
            <pc:docMk/>
            <pc:sldMk cId="1077256354" sldId="2147478446"/>
            <ac:picMk id="2" creationId="{09F87CA7-E87E-8000-1844-08B3677F194A}"/>
          </ac:picMkLst>
        </pc:picChg>
        <pc:picChg chg="del">
          <ac:chgData name="Gabriel Ayotunde Lawal" userId="S::gabriel@relianceinfosystems.com::725eb15e-1051-45ec-ad72-2dea35c96e49" providerId="AD" clId="Web-{77AFD2CC-7DC8-F773-5914-C39DCDA38B1A}" dt="2022-11-22T14:09:10.102" v="278"/>
          <ac:picMkLst>
            <pc:docMk/>
            <pc:sldMk cId="1077256354" sldId="2147478446"/>
            <ac:picMk id="3" creationId="{EB1B13C6-333B-8D0B-4249-98F662D83868}"/>
          </ac:picMkLst>
        </pc:picChg>
        <pc:picChg chg="add">
          <ac:chgData name="Gabriel Ayotunde Lawal" userId="S::gabriel@relianceinfosystems.com::725eb15e-1051-45ec-ad72-2dea35c96e49" providerId="AD" clId="Web-{77AFD2CC-7DC8-F773-5914-C39DCDA38B1A}" dt="2022-11-22T14:16:15.057" v="335"/>
          <ac:picMkLst>
            <pc:docMk/>
            <pc:sldMk cId="1077256354" sldId="2147478446"/>
            <ac:picMk id="6" creationId="{AF1BB1F6-DAF4-8DD9-DBFB-486E08DD868D}"/>
          </ac:picMkLst>
        </pc:picChg>
        <pc:picChg chg="add">
          <ac:chgData name="Gabriel Ayotunde Lawal" userId="S::gabriel@relianceinfosystems.com::725eb15e-1051-45ec-ad72-2dea35c96e49" providerId="AD" clId="Web-{77AFD2CC-7DC8-F773-5914-C39DCDA38B1A}" dt="2022-11-22T14:16:15.057" v="335"/>
          <ac:picMkLst>
            <pc:docMk/>
            <pc:sldMk cId="1077256354" sldId="2147478446"/>
            <ac:picMk id="15" creationId="{8127DFC7-160D-B4C2-8620-9E2282637FC4}"/>
          </ac:picMkLst>
        </pc:picChg>
        <pc:picChg chg="add">
          <ac:chgData name="Gabriel Ayotunde Lawal" userId="S::gabriel@relianceinfosystems.com::725eb15e-1051-45ec-ad72-2dea35c96e49" providerId="AD" clId="Web-{77AFD2CC-7DC8-F773-5914-C39DCDA38B1A}" dt="2022-11-22T14:16:56.512" v="339"/>
          <ac:picMkLst>
            <pc:docMk/>
            <pc:sldMk cId="1077256354" sldId="2147478446"/>
            <ac:picMk id="19" creationId="{AF1BB1F6-DAF4-8DD9-DBFB-486E08DD868D}"/>
          </ac:picMkLst>
        </pc:picChg>
        <pc:picChg chg="del">
          <ac:chgData name="Gabriel Ayotunde Lawal" userId="S::gabriel@relianceinfosystems.com::725eb15e-1051-45ec-ad72-2dea35c96e49" providerId="AD" clId="Web-{77AFD2CC-7DC8-F773-5914-C39DCDA38B1A}" dt="2022-11-22T14:09:12.243" v="279"/>
          <ac:picMkLst>
            <pc:docMk/>
            <pc:sldMk cId="1077256354" sldId="2147478446"/>
            <ac:picMk id="20" creationId="{CF3715D6-713A-E541-EA97-66E32E0D2B90}"/>
          </ac:picMkLst>
        </pc:picChg>
        <pc:picChg chg="add">
          <ac:chgData name="Gabriel Ayotunde Lawal" userId="S::gabriel@relianceinfosystems.com::725eb15e-1051-45ec-ad72-2dea35c96e49" providerId="AD" clId="Web-{77AFD2CC-7DC8-F773-5914-C39DCDA38B1A}" dt="2022-11-22T14:16:56.512" v="339"/>
          <ac:picMkLst>
            <pc:docMk/>
            <pc:sldMk cId="1077256354" sldId="2147478446"/>
            <ac:picMk id="23" creationId="{8127DFC7-160D-B4C2-8620-9E2282637FC4}"/>
          </ac:picMkLst>
        </pc:picChg>
        <pc:picChg chg="add">
          <ac:chgData name="Gabriel Ayotunde Lawal" userId="S::gabriel@relianceinfosystems.com::725eb15e-1051-45ec-ad72-2dea35c96e49" providerId="AD" clId="Web-{77AFD2CC-7DC8-F773-5914-C39DCDA38B1A}" dt="2022-11-22T14:19:37.941" v="348"/>
          <ac:picMkLst>
            <pc:docMk/>
            <pc:sldMk cId="1077256354" sldId="2147478446"/>
            <ac:picMk id="26" creationId="{0BD930EF-B10D-E559-C705-7C4FFE8D9245}"/>
          </ac:picMkLst>
        </pc:picChg>
        <pc:picChg chg="add">
          <ac:chgData name="Gabriel Ayotunde Lawal" userId="S::gabriel@relianceinfosystems.com::725eb15e-1051-45ec-ad72-2dea35c96e49" providerId="AD" clId="Web-{77AFD2CC-7DC8-F773-5914-C39DCDA38B1A}" dt="2022-11-22T14:19:37.941" v="348"/>
          <ac:picMkLst>
            <pc:docMk/>
            <pc:sldMk cId="1077256354" sldId="2147478446"/>
            <ac:picMk id="27" creationId="{E3AE8012-7A96-B338-6E8C-73ED5FF0E5B6}"/>
          </ac:picMkLst>
        </pc:picChg>
        <pc:picChg chg="add mod">
          <ac:chgData name="Gabriel Ayotunde Lawal" userId="S::gabriel@relianceinfosystems.com::725eb15e-1051-45ec-ad72-2dea35c96e49" providerId="AD" clId="Web-{77AFD2CC-7DC8-F773-5914-C39DCDA38B1A}" dt="2022-11-22T14:46:28.836" v="422" actId="14100"/>
          <ac:picMkLst>
            <pc:docMk/>
            <pc:sldMk cId="1077256354" sldId="2147478446"/>
            <ac:picMk id="29" creationId="{89031CD1-5CC1-B67E-6E8F-77D511325719}"/>
          </ac:picMkLst>
        </pc:picChg>
      </pc:sldChg>
      <pc:sldChg chg="addSp delSp modSp mod setBg modShow">
        <pc:chgData name="Gabriel Ayotunde Lawal" userId="S::gabriel@relianceinfosystems.com::725eb15e-1051-45ec-ad72-2dea35c96e49" providerId="AD" clId="Web-{77AFD2CC-7DC8-F773-5914-C39DCDA38B1A}" dt="2022-11-22T16:19:57.775" v="754"/>
        <pc:sldMkLst>
          <pc:docMk/>
          <pc:sldMk cId="1953771573" sldId="2147478447"/>
        </pc:sldMkLst>
        <pc:spChg chg="add del mod">
          <ac:chgData name="Gabriel Ayotunde Lawal" userId="S::gabriel@relianceinfosystems.com::725eb15e-1051-45ec-ad72-2dea35c96e49" providerId="AD" clId="Web-{77AFD2CC-7DC8-F773-5914-C39DCDA38B1A}" dt="2022-11-22T13:12:37.147" v="47"/>
          <ac:spMkLst>
            <pc:docMk/>
            <pc:sldMk cId="1953771573" sldId="2147478447"/>
            <ac:spMk id="4" creationId="{30A30EC9-7347-A52A-C8DA-0B83D614F091}"/>
          </ac:spMkLst>
        </pc:spChg>
        <pc:spChg chg="mod">
          <ac:chgData name="Gabriel Ayotunde Lawal" userId="S::gabriel@relianceinfosystems.com::725eb15e-1051-45ec-ad72-2dea35c96e49" providerId="AD" clId="Web-{77AFD2CC-7DC8-F773-5914-C39DCDA38B1A}" dt="2022-11-22T13:14:16.182" v="53" actId="1076"/>
          <ac:spMkLst>
            <pc:docMk/>
            <pc:sldMk cId="1953771573" sldId="2147478447"/>
            <ac:spMk id="7" creationId="{CCDE2092-94B7-4732-B543-5615006C29F7}"/>
          </ac:spMkLst>
        </pc:spChg>
        <pc:spChg chg="mod">
          <ac:chgData name="Gabriel Ayotunde Lawal" userId="S::gabriel@relianceinfosystems.com::725eb15e-1051-45ec-ad72-2dea35c96e49" providerId="AD" clId="Web-{77AFD2CC-7DC8-F773-5914-C39DCDA38B1A}" dt="2022-11-22T13:14:20.995" v="54" actId="1076"/>
          <ac:spMkLst>
            <pc:docMk/>
            <pc:sldMk cId="1953771573" sldId="2147478447"/>
            <ac:spMk id="8" creationId="{58E0DED8-ABA6-7866-44F1-37398A8B78C6}"/>
          </ac:spMkLst>
        </pc:spChg>
        <pc:spChg chg="mod">
          <ac:chgData name="Gabriel Ayotunde Lawal" userId="S::gabriel@relianceinfosystems.com::725eb15e-1051-45ec-ad72-2dea35c96e49" providerId="AD" clId="Web-{77AFD2CC-7DC8-F773-5914-C39DCDA38B1A}" dt="2022-11-22T13:14:26.027" v="55" actId="1076"/>
          <ac:spMkLst>
            <pc:docMk/>
            <pc:sldMk cId="1953771573" sldId="2147478447"/>
            <ac:spMk id="9" creationId="{7E3E39E7-E28F-2EB4-0003-4E33E6E04C87}"/>
          </ac:spMkLst>
        </pc:spChg>
        <pc:spChg chg="mod">
          <ac:chgData name="Gabriel Ayotunde Lawal" userId="S::gabriel@relianceinfosystems.com::725eb15e-1051-45ec-ad72-2dea35c96e49" providerId="AD" clId="Web-{77AFD2CC-7DC8-F773-5914-C39DCDA38B1A}" dt="2022-11-22T16:19:57.775" v="754"/>
          <ac:spMkLst>
            <pc:docMk/>
            <pc:sldMk cId="1953771573" sldId="2147478447"/>
            <ac:spMk id="10" creationId="{6CEE5AC4-F041-7DDF-08BD-8CE4033B9D8A}"/>
          </ac:spMkLst>
        </pc:spChg>
        <pc:spChg chg="add mod ord">
          <ac:chgData name="Gabriel Ayotunde Lawal" userId="S::gabriel@relianceinfosystems.com::725eb15e-1051-45ec-ad72-2dea35c96e49" providerId="AD" clId="Web-{77AFD2CC-7DC8-F773-5914-C39DCDA38B1A}" dt="2022-11-22T14:33:36.038" v="375" actId="1076"/>
          <ac:spMkLst>
            <pc:docMk/>
            <pc:sldMk cId="1953771573" sldId="2147478447"/>
            <ac:spMk id="12" creationId="{CA16E3E5-2B78-6519-E7F4-20592A6C1A66}"/>
          </ac:spMkLst>
        </pc:spChg>
        <pc:spChg chg="mod">
          <ac:chgData name="Gabriel Ayotunde Lawal" userId="S::gabriel@relianceinfosystems.com::725eb15e-1051-45ec-ad72-2dea35c96e49" providerId="AD" clId="Web-{77AFD2CC-7DC8-F773-5914-C39DCDA38B1A}" dt="2022-11-22T14:38:42.426" v="399" actId="20577"/>
          <ac:spMkLst>
            <pc:docMk/>
            <pc:sldMk cId="1953771573" sldId="2147478447"/>
            <ac:spMk id="13" creationId="{A9956BCE-2603-B12D-FAB0-5CB37ED98BB9}"/>
          </ac:spMkLst>
        </pc:spChg>
        <pc:spChg chg="add mod ord">
          <ac:chgData name="Gabriel Ayotunde Lawal" userId="S::gabriel@relianceinfosystems.com::725eb15e-1051-45ec-ad72-2dea35c96e49" providerId="AD" clId="Web-{77AFD2CC-7DC8-F773-5914-C39DCDA38B1A}" dt="2022-11-22T13:26:41.792" v="144"/>
          <ac:spMkLst>
            <pc:docMk/>
            <pc:sldMk cId="1953771573" sldId="2147478447"/>
            <ac:spMk id="14" creationId="{010E5088-B76F-595C-0048-49AE6FAD4CEA}"/>
          </ac:spMkLst>
        </pc:spChg>
        <pc:spChg chg="mod">
          <ac:chgData name="Gabriel Ayotunde Lawal" userId="S::gabriel@relianceinfosystems.com::725eb15e-1051-45ec-ad72-2dea35c96e49" providerId="AD" clId="Web-{77AFD2CC-7DC8-F773-5914-C39DCDA38B1A}" dt="2022-11-22T14:38:21.535" v="393" actId="20577"/>
          <ac:spMkLst>
            <pc:docMk/>
            <pc:sldMk cId="1953771573" sldId="2147478447"/>
            <ac:spMk id="15" creationId="{42FB0D69-528B-8FE8-1C36-C62365331CAD}"/>
          </ac:spMkLst>
        </pc:spChg>
        <pc:spChg chg="add mod ord">
          <ac:chgData name="Gabriel Ayotunde Lawal" userId="S::gabriel@relianceinfosystems.com::725eb15e-1051-45ec-ad72-2dea35c96e49" providerId="AD" clId="Web-{77AFD2CC-7DC8-F773-5914-C39DCDA38B1A}" dt="2022-11-22T13:27:26.606" v="146"/>
          <ac:spMkLst>
            <pc:docMk/>
            <pc:sldMk cId="1953771573" sldId="2147478447"/>
            <ac:spMk id="16" creationId="{C46C280F-9E17-6C69-D752-F538BCBC3029}"/>
          </ac:spMkLst>
        </pc:spChg>
        <pc:spChg chg="mod">
          <ac:chgData name="Gabriel Ayotunde Lawal" userId="S::gabriel@relianceinfosystems.com::725eb15e-1051-45ec-ad72-2dea35c96e49" providerId="AD" clId="Web-{77AFD2CC-7DC8-F773-5914-C39DCDA38B1A}" dt="2022-11-22T14:38:31.910" v="395" actId="20577"/>
          <ac:spMkLst>
            <pc:docMk/>
            <pc:sldMk cId="1953771573" sldId="2147478447"/>
            <ac:spMk id="17" creationId="{A999B424-8D8F-B8A3-39E3-6804CAD2FA96}"/>
          </ac:spMkLst>
        </pc:spChg>
        <pc:spChg chg="add mod ord">
          <ac:chgData name="Gabriel Ayotunde Lawal" userId="S::gabriel@relianceinfosystems.com::725eb15e-1051-45ec-ad72-2dea35c96e49" providerId="AD" clId="Web-{77AFD2CC-7DC8-F773-5914-C39DCDA38B1A}" dt="2022-11-22T13:27:39.076" v="147"/>
          <ac:spMkLst>
            <pc:docMk/>
            <pc:sldMk cId="1953771573" sldId="2147478447"/>
            <ac:spMk id="18" creationId="{BA5402A7-6141-A028-0005-CE14AADD27EF}"/>
          </ac:spMkLst>
        </pc:spChg>
        <pc:spChg chg="add mod ord">
          <ac:chgData name="Gabriel Ayotunde Lawal" userId="S::gabriel@relianceinfosystems.com::725eb15e-1051-45ec-ad72-2dea35c96e49" providerId="AD" clId="Web-{77AFD2CC-7DC8-F773-5914-C39DCDA38B1A}" dt="2022-11-22T13:27:50.951" v="148"/>
          <ac:spMkLst>
            <pc:docMk/>
            <pc:sldMk cId="1953771573" sldId="2147478447"/>
            <ac:spMk id="19" creationId="{28DE014E-6E40-34C3-2F07-EB577B5339A4}"/>
          </ac:spMkLst>
        </pc:spChg>
        <pc:spChg chg="mod">
          <ac:chgData name="Gabriel Ayotunde Lawal" userId="S::gabriel@relianceinfosystems.com::725eb15e-1051-45ec-ad72-2dea35c96e49" providerId="AD" clId="Web-{77AFD2CC-7DC8-F773-5914-C39DCDA38B1A}" dt="2022-11-22T14:38:36.567" v="397" actId="20577"/>
          <ac:spMkLst>
            <pc:docMk/>
            <pc:sldMk cId="1953771573" sldId="2147478447"/>
            <ac:spMk id="21" creationId="{92742C52-3B28-4A0C-ED4A-F6A8D661F609}"/>
          </ac:spMkLst>
        </pc:spChg>
        <pc:spChg chg="add">
          <ac:chgData name="Gabriel Ayotunde Lawal" userId="S::gabriel@relianceinfosystems.com::725eb15e-1051-45ec-ad72-2dea35c96e49" providerId="AD" clId="Web-{77AFD2CC-7DC8-F773-5914-C39DCDA38B1A}" dt="2022-11-22T14:21:04.601" v="352"/>
          <ac:spMkLst>
            <pc:docMk/>
            <pc:sldMk cId="1953771573" sldId="2147478447"/>
            <ac:spMk id="25" creationId="{9991E088-4E6F-3E33-DE0E-CF602995F81B}"/>
          </ac:spMkLst>
        </pc:spChg>
        <pc:spChg chg="add">
          <ac:chgData name="Gabriel Ayotunde Lawal" userId="S::gabriel@relianceinfosystems.com::725eb15e-1051-45ec-ad72-2dea35c96e49" providerId="AD" clId="Web-{77AFD2CC-7DC8-F773-5914-C39DCDA38B1A}" dt="2022-11-22T14:22:21.541" v="359"/>
          <ac:spMkLst>
            <pc:docMk/>
            <pc:sldMk cId="1953771573" sldId="2147478447"/>
            <ac:spMk id="29" creationId="{7C542C79-9FF5-AB65-7013-3A91551C4C57}"/>
          </ac:spMkLst>
        </pc:spChg>
        <pc:spChg chg="add">
          <ac:chgData name="Gabriel Ayotunde Lawal" userId="S::gabriel@relianceinfosystems.com::725eb15e-1051-45ec-ad72-2dea35c96e49" providerId="AD" clId="Web-{77AFD2CC-7DC8-F773-5914-C39DCDA38B1A}" dt="2022-11-22T14:23:22.810" v="367"/>
          <ac:spMkLst>
            <pc:docMk/>
            <pc:sldMk cId="1953771573" sldId="2147478447"/>
            <ac:spMk id="34" creationId="{FE6AA6DD-97A9-AC5E-1462-CC2CBAE7425A}"/>
          </ac:spMkLst>
        </pc:spChg>
        <pc:grpChg chg="add del mod">
          <ac:chgData name="Gabriel Ayotunde Lawal" userId="S::gabriel@relianceinfosystems.com::725eb15e-1051-45ec-ad72-2dea35c96e49" providerId="AD" clId="Web-{77AFD2CC-7DC8-F773-5914-C39DCDA38B1A}" dt="2022-11-22T14:22:07.994" v="358"/>
          <ac:grpSpMkLst>
            <pc:docMk/>
            <pc:sldMk cId="1953771573" sldId="2147478447"/>
            <ac:grpSpMk id="20" creationId="{B7F76056-1C43-024C-11C4-E3080BE63F11}"/>
          </ac:grpSpMkLst>
        </pc:grpChg>
        <pc:grpChg chg="add">
          <ac:chgData name="Gabriel Ayotunde Lawal" userId="S::gabriel@relianceinfosystems.com::725eb15e-1051-45ec-ad72-2dea35c96e49" providerId="AD" clId="Web-{77AFD2CC-7DC8-F773-5914-C39DCDA38B1A}" dt="2022-11-22T14:21:04.601" v="352"/>
          <ac:grpSpMkLst>
            <pc:docMk/>
            <pc:sldMk cId="1953771573" sldId="2147478447"/>
            <ac:grpSpMk id="22" creationId="{B442589F-DC2E-1028-B273-709AD02170DF}"/>
          </ac:grpSpMkLst>
        </pc:grpChg>
        <pc:grpChg chg="add del mod">
          <ac:chgData name="Gabriel Ayotunde Lawal" userId="S::gabriel@relianceinfosystems.com::725eb15e-1051-45ec-ad72-2dea35c96e49" providerId="AD" clId="Web-{77AFD2CC-7DC8-F773-5914-C39DCDA38B1A}" dt="2022-11-22T14:23:04.684" v="366"/>
          <ac:grpSpMkLst>
            <pc:docMk/>
            <pc:sldMk cId="1953771573" sldId="2147478447"/>
            <ac:grpSpMk id="26" creationId="{4F564B1D-AA58-8122-12AA-348A5EF7EF70}"/>
          </ac:grpSpMkLst>
        </pc:grpChg>
        <pc:grpChg chg="add">
          <ac:chgData name="Gabriel Ayotunde Lawal" userId="S::gabriel@relianceinfosystems.com::725eb15e-1051-45ec-ad72-2dea35c96e49" providerId="AD" clId="Web-{77AFD2CC-7DC8-F773-5914-C39DCDA38B1A}" dt="2022-11-22T14:22:21.541" v="359"/>
          <ac:grpSpMkLst>
            <pc:docMk/>
            <pc:sldMk cId="1953771573" sldId="2147478447"/>
            <ac:grpSpMk id="28" creationId="{9B3E4EC3-DFED-8DA3-3724-02F7D911980F}"/>
          </ac:grpSpMkLst>
        </pc:grpChg>
        <pc:grpChg chg="add mod">
          <ac:chgData name="Gabriel Ayotunde Lawal" userId="S::gabriel@relianceinfosystems.com::725eb15e-1051-45ec-ad72-2dea35c96e49" providerId="AD" clId="Web-{77AFD2CC-7DC8-F773-5914-C39DCDA38B1A}" dt="2022-11-22T14:28:05.462" v="370" actId="1076"/>
          <ac:grpSpMkLst>
            <pc:docMk/>
            <pc:sldMk cId="1953771573" sldId="2147478447"/>
            <ac:grpSpMk id="31" creationId="{63FC4F46-F1AE-A7AC-37E7-2EEE0A83D5F6}"/>
          </ac:grpSpMkLst>
        </pc:grpChg>
        <pc:grpChg chg="add">
          <ac:chgData name="Gabriel Ayotunde Lawal" userId="S::gabriel@relianceinfosystems.com::725eb15e-1051-45ec-ad72-2dea35c96e49" providerId="AD" clId="Web-{77AFD2CC-7DC8-F773-5914-C39DCDA38B1A}" dt="2022-11-22T14:23:22.810" v="367"/>
          <ac:grpSpMkLst>
            <pc:docMk/>
            <pc:sldMk cId="1953771573" sldId="2147478447"/>
            <ac:grpSpMk id="33" creationId="{BC34FF97-5368-1FBC-00CD-49A2E9EF7D6E}"/>
          </ac:grpSpMkLst>
        </pc:grpChg>
        <pc:grpChg chg="add del mod">
          <ac:chgData name="Gabriel Ayotunde Lawal" userId="S::gabriel@relianceinfosystems.com::725eb15e-1051-45ec-ad72-2dea35c96e49" providerId="AD" clId="Web-{77AFD2CC-7DC8-F773-5914-C39DCDA38B1A}" dt="2022-11-22T14:36:17.014" v="386"/>
          <ac:grpSpMkLst>
            <pc:docMk/>
            <pc:sldMk cId="1953771573" sldId="2147478447"/>
            <ac:grpSpMk id="36" creationId="{F0FE6FAE-A7CF-2366-D904-5A51DB404BEC}"/>
          </ac:grpSpMkLst>
        </pc:grpChg>
        <pc:picChg chg="add mod ord">
          <ac:chgData name="Gabriel Ayotunde Lawal" userId="S::gabriel@relianceinfosystems.com::725eb15e-1051-45ec-ad72-2dea35c96e49" providerId="AD" clId="Web-{77AFD2CC-7DC8-F773-5914-C39DCDA38B1A}" dt="2022-11-22T13:16:42.564" v="76" actId="14100"/>
          <ac:picMkLst>
            <pc:docMk/>
            <pc:sldMk cId="1953771573" sldId="2147478447"/>
            <ac:picMk id="2" creationId="{6700E90F-E598-BC26-CD95-3433EE0A8F46}"/>
          </ac:picMkLst>
        </pc:picChg>
        <pc:picChg chg="del">
          <ac:chgData name="Gabriel Ayotunde Lawal" userId="S::gabriel@relianceinfosystems.com::725eb15e-1051-45ec-ad72-2dea35c96e49" providerId="AD" clId="Web-{77AFD2CC-7DC8-F773-5914-C39DCDA38B1A}" dt="2022-11-22T13:10:28.689" v="35"/>
          <ac:picMkLst>
            <pc:docMk/>
            <pc:sldMk cId="1953771573" sldId="2147478447"/>
            <ac:picMk id="3" creationId="{F230BCEE-8BA2-2114-8397-AA8E4E6BC299}"/>
          </ac:picMkLst>
        </pc:picChg>
        <pc:picChg chg="del">
          <ac:chgData name="Gabriel Ayotunde Lawal" userId="S::gabriel@relianceinfosystems.com::725eb15e-1051-45ec-ad72-2dea35c96e49" providerId="AD" clId="Web-{77AFD2CC-7DC8-F773-5914-C39DCDA38B1A}" dt="2022-11-22T13:10:30.735" v="36"/>
          <ac:picMkLst>
            <pc:docMk/>
            <pc:sldMk cId="1953771573" sldId="2147478447"/>
            <ac:picMk id="5" creationId="{32CD4B4A-2A2B-A560-2132-3DB9D9B42EFA}"/>
          </ac:picMkLst>
        </pc:picChg>
        <pc:picChg chg="add">
          <ac:chgData name="Gabriel Ayotunde Lawal" userId="S::gabriel@relianceinfosystems.com::725eb15e-1051-45ec-ad72-2dea35c96e49" providerId="AD" clId="Web-{77AFD2CC-7DC8-F773-5914-C39DCDA38B1A}" dt="2022-11-22T14:21:04.601" v="352"/>
          <ac:picMkLst>
            <pc:docMk/>
            <pc:sldMk cId="1953771573" sldId="2147478447"/>
            <ac:picMk id="23" creationId="{0BD930EF-B10D-E559-C705-7C4FFE8D9245}"/>
          </ac:picMkLst>
        </pc:picChg>
        <pc:picChg chg="add">
          <ac:chgData name="Gabriel Ayotunde Lawal" userId="S::gabriel@relianceinfosystems.com::725eb15e-1051-45ec-ad72-2dea35c96e49" providerId="AD" clId="Web-{77AFD2CC-7DC8-F773-5914-C39DCDA38B1A}" dt="2022-11-22T14:21:04.601" v="352"/>
          <ac:picMkLst>
            <pc:docMk/>
            <pc:sldMk cId="1953771573" sldId="2147478447"/>
            <ac:picMk id="24" creationId="{E3AE8012-7A96-B338-6E8C-73ED5FF0E5B6}"/>
          </ac:picMkLst>
        </pc:picChg>
        <pc:picChg chg="add">
          <ac:chgData name="Gabriel Ayotunde Lawal" userId="S::gabriel@relianceinfosystems.com::725eb15e-1051-45ec-ad72-2dea35c96e49" providerId="AD" clId="Web-{77AFD2CC-7DC8-F773-5914-C39DCDA38B1A}" dt="2022-11-22T14:22:21.541" v="359"/>
          <ac:picMkLst>
            <pc:docMk/>
            <pc:sldMk cId="1953771573" sldId="2147478447"/>
            <ac:picMk id="27" creationId="{D9FA375C-F951-3EAF-EF41-90C9921CE618}"/>
          </ac:picMkLst>
        </pc:picChg>
        <pc:picChg chg="add">
          <ac:chgData name="Gabriel Ayotunde Lawal" userId="S::gabriel@relianceinfosystems.com::725eb15e-1051-45ec-ad72-2dea35c96e49" providerId="AD" clId="Web-{77AFD2CC-7DC8-F773-5914-C39DCDA38B1A}" dt="2022-11-22T14:22:21.541" v="359"/>
          <ac:picMkLst>
            <pc:docMk/>
            <pc:sldMk cId="1953771573" sldId="2147478447"/>
            <ac:picMk id="30" creationId="{0FCA5ED0-0784-CA03-A807-8339E8E232AD}"/>
          </ac:picMkLst>
        </pc:picChg>
        <pc:picChg chg="add">
          <ac:chgData name="Gabriel Ayotunde Lawal" userId="S::gabriel@relianceinfosystems.com::725eb15e-1051-45ec-ad72-2dea35c96e49" providerId="AD" clId="Web-{77AFD2CC-7DC8-F773-5914-C39DCDA38B1A}" dt="2022-11-22T14:23:22.810" v="367"/>
          <ac:picMkLst>
            <pc:docMk/>
            <pc:sldMk cId="1953771573" sldId="2147478447"/>
            <ac:picMk id="32" creationId="{2AD1CB37-885C-0EAA-0B20-0A1EF30BDB32}"/>
          </ac:picMkLst>
        </pc:picChg>
        <pc:picChg chg="add">
          <ac:chgData name="Gabriel Ayotunde Lawal" userId="S::gabriel@relianceinfosystems.com::725eb15e-1051-45ec-ad72-2dea35c96e49" providerId="AD" clId="Web-{77AFD2CC-7DC8-F773-5914-C39DCDA38B1A}" dt="2022-11-22T14:23:22.810" v="367"/>
          <ac:picMkLst>
            <pc:docMk/>
            <pc:sldMk cId="1953771573" sldId="2147478447"/>
            <ac:picMk id="35" creationId="{4E495656-C808-4AFC-83CA-BA4B2C70DAE0}"/>
          </ac:picMkLst>
        </pc:picChg>
        <pc:picChg chg="add">
          <ac:chgData name="Gabriel Ayotunde Lawal" userId="S::gabriel@relianceinfosystems.com::725eb15e-1051-45ec-ad72-2dea35c96e49" providerId="AD" clId="Web-{77AFD2CC-7DC8-F773-5914-C39DCDA38B1A}" dt="2022-11-22T14:33:18.085" v="371"/>
          <ac:picMkLst>
            <pc:docMk/>
            <pc:sldMk cId="1953771573" sldId="2147478447"/>
            <ac:picMk id="37" creationId="{8A871ACC-CC0C-4312-E512-C13D93B4B835}"/>
          </ac:picMkLst>
        </pc:picChg>
        <pc:picChg chg="add">
          <ac:chgData name="Gabriel Ayotunde Lawal" userId="S::gabriel@relianceinfosystems.com::725eb15e-1051-45ec-ad72-2dea35c96e49" providerId="AD" clId="Web-{77AFD2CC-7DC8-F773-5914-C39DCDA38B1A}" dt="2022-11-22T14:33:18.085" v="371"/>
          <ac:picMkLst>
            <pc:docMk/>
            <pc:sldMk cId="1953771573" sldId="2147478447"/>
            <ac:picMk id="38" creationId="{EC4B27B4-55E9-EA26-8C4E-38EA0F37685B}"/>
          </ac:picMkLst>
        </pc:picChg>
        <pc:picChg chg="add mod">
          <ac:chgData name="Gabriel Ayotunde Lawal" userId="S::gabriel@relianceinfosystems.com::725eb15e-1051-45ec-ad72-2dea35c96e49" providerId="AD" clId="Web-{77AFD2CC-7DC8-F773-5914-C39DCDA38B1A}" dt="2022-11-22T14:37:52.893" v="391" actId="1076"/>
          <ac:picMkLst>
            <pc:docMk/>
            <pc:sldMk cId="1953771573" sldId="2147478447"/>
            <ac:picMk id="40" creationId="{50A3A8A8-CD81-EAE9-F67F-E3EF2F0A9CEB}"/>
          </ac:picMkLst>
        </pc:picChg>
        <pc:picChg chg="add mod">
          <ac:chgData name="Gabriel Ayotunde Lawal" userId="S::gabriel@relianceinfosystems.com::725eb15e-1051-45ec-ad72-2dea35c96e49" providerId="AD" clId="Web-{77AFD2CC-7DC8-F773-5914-C39DCDA38B1A}" dt="2022-11-22T15:55:33.620" v="709" actId="14100"/>
          <ac:picMkLst>
            <pc:docMk/>
            <pc:sldMk cId="1953771573" sldId="2147478447"/>
            <ac:picMk id="41" creationId="{09910CD3-87EB-EFE5-C852-2BCEA59865C8}"/>
          </ac:picMkLst>
        </pc:picChg>
        <pc:picChg chg="add mod">
          <ac:chgData name="Gabriel Ayotunde Lawal" userId="S::gabriel@relianceinfosystems.com::725eb15e-1051-45ec-ad72-2dea35c96e49" providerId="AD" clId="Web-{77AFD2CC-7DC8-F773-5914-C39DCDA38B1A}" dt="2022-11-22T15:56:02.934" v="715" actId="14100"/>
          <ac:picMkLst>
            <pc:docMk/>
            <pc:sldMk cId="1953771573" sldId="2147478447"/>
            <ac:picMk id="42" creationId="{480D23C6-D389-7211-785F-5384A5058C22}"/>
          </ac:picMkLst>
        </pc:picChg>
      </pc:sldChg>
      <pc:sldChg chg="addSp delSp modSp mod">
        <pc:chgData name="Gabriel Ayotunde Lawal" userId="S::gabriel@relianceinfosystems.com::725eb15e-1051-45ec-ad72-2dea35c96e49" providerId="AD" clId="Web-{77AFD2CC-7DC8-F773-5914-C39DCDA38B1A}" dt="2022-11-22T16:21:50.811" v="761" actId="1076"/>
        <pc:sldMkLst>
          <pc:docMk/>
          <pc:sldMk cId="3712775635" sldId="2147478448"/>
        </pc:sldMkLst>
        <pc:spChg chg="add del mod">
          <ac:chgData name="Gabriel Ayotunde Lawal" userId="S::gabriel@relianceinfosystems.com::725eb15e-1051-45ec-ad72-2dea35c96e49" providerId="AD" clId="Web-{77AFD2CC-7DC8-F773-5914-C39DCDA38B1A}" dt="2022-11-22T13:03:52.328" v="2"/>
          <ac:spMkLst>
            <pc:docMk/>
            <pc:sldMk cId="3712775635" sldId="2147478448"/>
            <ac:spMk id="2" creationId="{FC4E0E70-217E-9AD7-AFA5-740ADF18E950}"/>
          </ac:spMkLst>
        </pc:spChg>
        <pc:spChg chg="add del mod">
          <ac:chgData name="Gabriel Ayotunde Lawal" userId="S::gabriel@relianceinfosystems.com::725eb15e-1051-45ec-ad72-2dea35c96e49" providerId="AD" clId="Web-{77AFD2CC-7DC8-F773-5914-C39DCDA38B1A}" dt="2022-11-22T13:07:03.086" v="15"/>
          <ac:spMkLst>
            <pc:docMk/>
            <pc:sldMk cId="3712775635" sldId="2147478448"/>
            <ac:spMk id="6" creationId="{969EFDE9-A2EA-CDCC-DB82-1072BA3794BA}"/>
          </ac:spMkLst>
        </pc:spChg>
        <pc:spChg chg="mod">
          <ac:chgData name="Gabriel Ayotunde Lawal" userId="S::gabriel@relianceinfosystems.com::725eb15e-1051-45ec-ad72-2dea35c96e49" providerId="AD" clId="Web-{77AFD2CC-7DC8-F773-5914-C39DCDA38B1A}" dt="2022-11-22T14:39:55.820" v="401" actId="20577"/>
          <ac:spMkLst>
            <pc:docMk/>
            <pc:sldMk cId="3712775635" sldId="2147478448"/>
            <ac:spMk id="7" creationId="{CCDE2092-94B7-4732-B543-5615006C29F7}"/>
          </ac:spMkLst>
        </pc:spChg>
        <pc:spChg chg="mod">
          <ac:chgData name="Gabriel Ayotunde Lawal" userId="S::gabriel@relianceinfosystems.com::725eb15e-1051-45ec-ad72-2dea35c96e49" providerId="AD" clId="Web-{77AFD2CC-7DC8-F773-5914-C39DCDA38B1A}" dt="2022-11-22T16:21:50.811" v="761" actId="1076"/>
          <ac:spMkLst>
            <pc:docMk/>
            <pc:sldMk cId="3712775635" sldId="2147478448"/>
            <ac:spMk id="8" creationId="{58E0DED8-ABA6-7866-44F1-37398A8B78C6}"/>
          </ac:spMkLst>
        </pc:spChg>
        <pc:spChg chg="mod">
          <ac:chgData name="Gabriel Ayotunde Lawal" userId="S::gabriel@relianceinfosystems.com::725eb15e-1051-45ec-ad72-2dea35c96e49" providerId="AD" clId="Web-{77AFD2CC-7DC8-F773-5914-C39DCDA38B1A}" dt="2022-11-22T16:20:10.541" v="755" actId="20577"/>
          <ac:spMkLst>
            <pc:docMk/>
            <pc:sldMk cId="3712775635" sldId="2147478448"/>
            <ac:spMk id="10" creationId="{6CEE5AC4-F041-7DDF-08BD-8CE4033B9D8A}"/>
          </ac:spMkLst>
        </pc:spChg>
        <pc:spChg chg="add del mod">
          <ac:chgData name="Gabriel Ayotunde Lawal" userId="S::gabriel@relianceinfosystems.com::725eb15e-1051-45ec-ad72-2dea35c96e49" providerId="AD" clId="Web-{77AFD2CC-7DC8-F773-5914-C39DCDA38B1A}" dt="2022-11-22T13:09:15.639" v="29"/>
          <ac:spMkLst>
            <pc:docMk/>
            <pc:sldMk cId="3712775635" sldId="2147478448"/>
            <ac:spMk id="12" creationId="{415AF5CE-F23F-3DA0-56FA-2E8A4A8B09B7}"/>
          </ac:spMkLst>
        </pc:spChg>
        <pc:spChg chg="add mod ord">
          <ac:chgData name="Gabriel Ayotunde Lawal" userId="S::gabriel@relianceinfosystems.com::725eb15e-1051-45ec-ad72-2dea35c96e49" providerId="AD" clId="Web-{77AFD2CC-7DC8-F773-5914-C39DCDA38B1A}" dt="2022-11-22T15:06:01.401" v="507" actId="1076"/>
          <ac:spMkLst>
            <pc:docMk/>
            <pc:sldMk cId="3712775635" sldId="2147478448"/>
            <ac:spMk id="13" creationId="{CA16E3E5-2B78-6519-E7F4-20592A6C1A66}"/>
          </ac:spMkLst>
        </pc:spChg>
        <pc:grpChg chg="add mod">
          <ac:chgData name="Gabriel Ayotunde Lawal" userId="S::gabriel@relianceinfosystems.com::725eb15e-1051-45ec-ad72-2dea35c96e49" providerId="AD" clId="Web-{77AFD2CC-7DC8-F773-5914-C39DCDA38B1A}" dt="2022-11-22T15:31:21.918" v="675" actId="14100"/>
          <ac:grpSpMkLst>
            <pc:docMk/>
            <pc:sldMk cId="3712775635" sldId="2147478448"/>
            <ac:grpSpMk id="19" creationId="{D4D357DC-50A4-591B-D720-0432D6D95BB0}"/>
          </ac:grpSpMkLst>
        </pc:grpChg>
        <pc:picChg chg="add del mod">
          <ac:chgData name="Gabriel Ayotunde Lawal" userId="S::gabriel@relianceinfosystems.com::725eb15e-1051-45ec-ad72-2dea35c96e49" providerId="AD" clId="Web-{77AFD2CC-7DC8-F773-5914-C39DCDA38B1A}" dt="2022-11-22T13:06:27.069" v="6"/>
          <ac:picMkLst>
            <pc:docMk/>
            <pc:sldMk cId="3712775635" sldId="2147478448"/>
            <ac:picMk id="4" creationId="{B328DD21-9D5B-084F-BE37-BD1F48347412}"/>
          </ac:picMkLst>
        </pc:picChg>
        <pc:picChg chg="add mod ord">
          <ac:chgData name="Gabriel Ayotunde Lawal" userId="S::gabriel@relianceinfosystems.com::725eb15e-1051-45ec-ad72-2dea35c96e49" providerId="AD" clId="Web-{77AFD2CC-7DC8-F773-5914-C39DCDA38B1A}" dt="2022-11-22T13:09:58.344" v="34"/>
          <ac:picMkLst>
            <pc:docMk/>
            <pc:sldMk cId="3712775635" sldId="2147478448"/>
            <ac:picMk id="5" creationId="{0FE8615A-EB5B-9969-FCEC-FC1F9016F2AD}"/>
          </ac:picMkLst>
        </pc:picChg>
        <pc:picChg chg="add del mod">
          <ac:chgData name="Gabriel Ayotunde Lawal" userId="S::gabriel@relianceinfosystems.com::725eb15e-1051-45ec-ad72-2dea35c96e49" providerId="AD" clId="Web-{77AFD2CC-7DC8-F773-5914-C39DCDA38B1A}" dt="2022-11-22T15:31:08.449" v="673"/>
          <ac:picMkLst>
            <pc:docMk/>
            <pc:sldMk cId="3712775635" sldId="2147478448"/>
            <ac:picMk id="21" creationId="{A03AF233-20CE-E54F-4868-9B0324BBE29B}"/>
          </ac:picMkLst>
        </pc:picChg>
        <pc:picChg chg="add del mod">
          <ac:chgData name="Gabriel Ayotunde Lawal" userId="S::gabriel@relianceinfosystems.com::725eb15e-1051-45ec-ad72-2dea35c96e49" providerId="AD" clId="Web-{77AFD2CC-7DC8-F773-5914-C39DCDA38B1A}" dt="2022-11-22T15:04:31.335" v="490"/>
          <ac:picMkLst>
            <pc:docMk/>
            <pc:sldMk cId="3712775635" sldId="2147478448"/>
            <ac:picMk id="22" creationId="{075994BA-705F-FF4E-7C5C-0C7A807FF577}"/>
          </ac:picMkLst>
        </pc:picChg>
        <pc:picChg chg="add del mod">
          <ac:chgData name="Gabriel Ayotunde Lawal" userId="S::gabriel@relianceinfosystems.com::725eb15e-1051-45ec-ad72-2dea35c96e49" providerId="AD" clId="Web-{77AFD2CC-7DC8-F773-5914-C39DCDA38B1A}" dt="2022-11-22T15:29:07.210" v="647"/>
          <ac:picMkLst>
            <pc:docMk/>
            <pc:sldMk cId="3712775635" sldId="2147478448"/>
            <ac:picMk id="23" creationId="{9CF52C5E-3641-229A-4764-4C5258DFD588}"/>
          </ac:picMkLst>
        </pc:picChg>
        <pc:picChg chg="add del mod">
          <ac:chgData name="Gabriel Ayotunde Lawal" userId="S::gabriel@relianceinfosystems.com::725eb15e-1051-45ec-ad72-2dea35c96e49" providerId="AD" clId="Web-{77AFD2CC-7DC8-F773-5914-C39DCDA38B1A}" dt="2022-11-22T15:29:05.147" v="646"/>
          <ac:picMkLst>
            <pc:docMk/>
            <pc:sldMk cId="3712775635" sldId="2147478448"/>
            <ac:picMk id="24" creationId="{82A5C524-44E7-E096-D5F4-CBEECFD17322}"/>
          </ac:picMkLst>
        </pc:picChg>
        <pc:picChg chg="add del mod">
          <ac:chgData name="Gabriel Ayotunde Lawal" userId="S::gabriel@relianceinfosystems.com::725eb15e-1051-45ec-ad72-2dea35c96e49" providerId="AD" clId="Web-{77AFD2CC-7DC8-F773-5914-C39DCDA38B1A}" dt="2022-11-22T15:30:06.275" v="658"/>
          <ac:picMkLst>
            <pc:docMk/>
            <pc:sldMk cId="3712775635" sldId="2147478448"/>
            <ac:picMk id="25" creationId="{D20566EE-710C-F017-B445-2D6A0813AC19}"/>
          </ac:picMkLst>
        </pc:picChg>
        <pc:picChg chg="add del mod">
          <ac:chgData name="Gabriel Ayotunde Lawal" userId="S::gabriel@relianceinfosystems.com::725eb15e-1051-45ec-ad72-2dea35c96e49" providerId="AD" clId="Web-{77AFD2CC-7DC8-F773-5914-C39DCDA38B1A}" dt="2022-11-22T15:31:06.949" v="672"/>
          <ac:picMkLst>
            <pc:docMk/>
            <pc:sldMk cId="3712775635" sldId="2147478448"/>
            <ac:picMk id="26" creationId="{82299259-E305-9747-F0BF-F1F8EA24604D}"/>
          </ac:picMkLst>
        </pc:picChg>
        <pc:picChg chg="add mod">
          <ac:chgData name="Gabriel Ayotunde Lawal" userId="S::gabriel@relianceinfosystems.com::725eb15e-1051-45ec-ad72-2dea35c96e49" providerId="AD" clId="Web-{77AFD2CC-7DC8-F773-5914-C39DCDA38B1A}" dt="2022-11-22T15:31:36.185" v="680" actId="14100"/>
          <ac:picMkLst>
            <pc:docMk/>
            <pc:sldMk cId="3712775635" sldId="2147478448"/>
            <ac:picMk id="27" creationId="{57D7A4EA-89BB-645A-D0A3-FE5804B1520E}"/>
          </ac:picMkLst>
        </pc:picChg>
      </pc:sldChg>
      <pc:sldChg chg="addSp delSp modSp mod">
        <pc:chgData name="Gabriel Ayotunde Lawal" userId="S::gabriel@relianceinfosystems.com::725eb15e-1051-45ec-ad72-2dea35c96e49" providerId="AD" clId="Web-{77AFD2CC-7DC8-F773-5914-C39DCDA38B1A}" dt="2022-11-22T15:13:46.577" v="558" actId="14100"/>
        <pc:sldMkLst>
          <pc:docMk/>
          <pc:sldMk cId="3046631336" sldId="2147478449"/>
        </pc:sldMkLst>
        <pc:spChg chg="mod">
          <ac:chgData name="Gabriel Ayotunde Lawal" userId="S::gabriel@relianceinfosystems.com::725eb15e-1051-45ec-ad72-2dea35c96e49" providerId="AD" clId="Web-{77AFD2CC-7DC8-F773-5914-C39DCDA38B1A}" dt="2022-11-22T14:56:05.236" v="458" actId="1076"/>
          <ac:spMkLst>
            <pc:docMk/>
            <pc:sldMk cId="3046631336" sldId="2147478449"/>
            <ac:spMk id="3" creationId="{8C81F402-E81D-C20E-F6E9-DB7E13716EE1}"/>
          </ac:spMkLst>
        </pc:spChg>
        <pc:spChg chg="add del mod">
          <ac:chgData name="Gabriel Ayotunde Lawal" userId="S::gabriel@relianceinfosystems.com::725eb15e-1051-45ec-ad72-2dea35c96e49" providerId="AD" clId="Web-{77AFD2CC-7DC8-F773-5914-C39DCDA38B1A}" dt="2022-11-22T14:49:12.671" v="430"/>
          <ac:spMkLst>
            <pc:docMk/>
            <pc:sldMk cId="3046631336" sldId="2147478449"/>
            <ac:spMk id="4" creationId="{ED371C84-5FAB-B0DC-0559-9DA65221ABB6}"/>
          </ac:spMkLst>
        </pc:spChg>
        <pc:spChg chg="mod">
          <ac:chgData name="Gabriel Ayotunde Lawal" userId="S::gabriel@relianceinfosystems.com::725eb15e-1051-45ec-ad72-2dea35c96e49" providerId="AD" clId="Web-{77AFD2CC-7DC8-F773-5914-C39DCDA38B1A}" dt="2022-11-22T14:56:27.596" v="463" actId="14100"/>
          <ac:spMkLst>
            <pc:docMk/>
            <pc:sldMk cId="3046631336" sldId="2147478449"/>
            <ac:spMk id="5" creationId="{25B5F780-DADA-AEF1-27D7-5C543E8AF90F}"/>
          </ac:spMkLst>
        </pc:spChg>
        <pc:spChg chg="mod">
          <ac:chgData name="Gabriel Ayotunde Lawal" userId="S::gabriel@relianceinfosystems.com::725eb15e-1051-45ec-ad72-2dea35c96e49" providerId="AD" clId="Web-{77AFD2CC-7DC8-F773-5914-C39DCDA38B1A}" dt="2022-11-22T14:48:14.544" v="425" actId="1076"/>
          <ac:spMkLst>
            <pc:docMk/>
            <pc:sldMk cId="3046631336" sldId="2147478449"/>
            <ac:spMk id="7" creationId="{CCDE2092-94B7-4732-B543-5615006C29F7}"/>
          </ac:spMkLst>
        </pc:spChg>
        <pc:spChg chg="mod">
          <ac:chgData name="Gabriel Ayotunde Lawal" userId="S::gabriel@relianceinfosystems.com::725eb15e-1051-45ec-ad72-2dea35c96e49" providerId="AD" clId="Web-{77AFD2CC-7DC8-F773-5914-C39DCDA38B1A}" dt="2022-11-22T14:55:52.173" v="455"/>
          <ac:spMkLst>
            <pc:docMk/>
            <pc:sldMk cId="3046631336" sldId="2147478449"/>
            <ac:spMk id="8" creationId="{58E0DED8-ABA6-7866-44F1-37398A8B78C6}"/>
          </ac:spMkLst>
        </pc:spChg>
        <pc:spChg chg="mod">
          <ac:chgData name="Gabriel Ayotunde Lawal" userId="S::gabriel@relianceinfosystems.com::725eb15e-1051-45ec-ad72-2dea35c96e49" providerId="AD" clId="Web-{77AFD2CC-7DC8-F773-5914-C39DCDA38B1A}" dt="2022-11-22T14:56:45.972" v="465" actId="14100"/>
          <ac:spMkLst>
            <pc:docMk/>
            <pc:sldMk cId="3046631336" sldId="2147478449"/>
            <ac:spMk id="9" creationId="{78B33E59-6917-0644-6082-20929AD282D0}"/>
          </ac:spMkLst>
        </pc:spChg>
        <pc:spChg chg="mod">
          <ac:chgData name="Gabriel Ayotunde Lawal" userId="S::gabriel@relianceinfosystems.com::725eb15e-1051-45ec-ad72-2dea35c96e49" providerId="AD" clId="Web-{77AFD2CC-7DC8-F773-5914-C39DCDA38B1A}" dt="2022-11-22T14:56:13.220" v="461"/>
          <ac:spMkLst>
            <pc:docMk/>
            <pc:sldMk cId="3046631336" sldId="2147478449"/>
            <ac:spMk id="10" creationId="{6CEE5AC4-F041-7DDF-08BD-8CE4033B9D8A}"/>
          </ac:spMkLst>
        </pc:spChg>
        <pc:spChg chg="mod">
          <ac:chgData name="Gabriel Ayotunde Lawal" userId="S::gabriel@relianceinfosystems.com::725eb15e-1051-45ec-ad72-2dea35c96e49" providerId="AD" clId="Web-{77AFD2CC-7DC8-F773-5914-C39DCDA38B1A}" dt="2022-11-22T14:57:21.067" v="468" actId="14100"/>
          <ac:spMkLst>
            <pc:docMk/>
            <pc:sldMk cId="3046631336" sldId="2147478449"/>
            <ac:spMk id="13" creationId="{B250BF9F-BDED-0D1F-A35D-2807D464D98D}"/>
          </ac:spMkLst>
        </pc:spChg>
        <pc:spChg chg="mod">
          <ac:chgData name="Gabriel Ayotunde Lawal" userId="S::gabriel@relianceinfosystems.com::725eb15e-1051-45ec-ad72-2dea35c96e49" providerId="AD" clId="Web-{77AFD2CC-7DC8-F773-5914-C39DCDA38B1A}" dt="2022-11-22T15:03:23.051" v="487" actId="14100"/>
          <ac:spMkLst>
            <pc:docMk/>
            <pc:sldMk cId="3046631336" sldId="2147478449"/>
            <ac:spMk id="15" creationId="{7274555A-0B72-CDF1-AD7C-BB93C68C88A9}"/>
          </ac:spMkLst>
        </pc:spChg>
        <pc:spChg chg="add mod ord">
          <ac:chgData name="Gabriel Ayotunde Lawal" userId="S::gabriel@relianceinfosystems.com::725eb15e-1051-45ec-ad72-2dea35c96e49" providerId="AD" clId="Web-{77AFD2CC-7DC8-F773-5914-C39DCDA38B1A}" dt="2022-11-22T14:52:58.290" v="440"/>
          <ac:spMkLst>
            <pc:docMk/>
            <pc:sldMk cId="3046631336" sldId="2147478449"/>
            <ac:spMk id="16" creationId="{C51B0CBA-8070-FBFB-FDED-44C87006F4A5}"/>
          </ac:spMkLst>
        </pc:spChg>
        <pc:spChg chg="add mod">
          <ac:chgData name="Gabriel Ayotunde Lawal" userId="S::gabriel@relianceinfosystems.com::725eb15e-1051-45ec-ad72-2dea35c96e49" providerId="AD" clId="Web-{77AFD2CC-7DC8-F773-5914-C39DCDA38B1A}" dt="2022-11-22T15:00:58.810" v="473" actId="14100"/>
          <ac:spMkLst>
            <pc:docMk/>
            <pc:sldMk cId="3046631336" sldId="2147478449"/>
            <ac:spMk id="17" creationId="{5F16286B-C7F1-4DCB-8C58-303AE773775C}"/>
          </ac:spMkLst>
        </pc:spChg>
        <pc:picChg chg="add mod ord">
          <ac:chgData name="Gabriel Ayotunde Lawal" userId="S::gabriel@relianceinfosystems.com::725eb15e-1051-45ec-ad72-2dea35c96e49" providerId="AD" clId="Web-{77AFD2CC-7DC8-F773-5914-C39DCDA38B1A}" dt="2022-11-22T14:53:02.822" v="441"/>
          <ac:picMkLst>
            <pc:docMk/>
            <pc:sldMk cId="3046631336" sldId="2147478449"/>
            <ac:picMk id="2" creationId="{5BA38D7F-1C07-1E5F-805E-BA00DAFF6D4E}"/>
          </ac:picMkLst>
        </pc:picChg>
        <pc:picChg chg="add del">
          <ac:chgData name="Gabriel Ayotunde Lawal" userId="S::gabriel@relianceinfosystems.com::725eb15e-1051-45ec-ad72-2dea35c96e49" providerId="AD" clId="Web-{77AFD2CC-7DC8-F773-5914-C39DCDA38B1A}" dt="2022-11-22T14:49:45.360" v="437"/>
          <ac:picMkLst>
            <pc:docMk/>
            <pc:sldMk cId="3046631336" sldId="2147478449"/>
            <ac:picMk id="14" creationId="{AAE4580F-72E9-2E9B-F012-842FB6DCBE3D}"/>
          </ac:picMkLst>
        </pc:picChg>
        <pc:picChg chg="add mod">
          <ac:chgData name="Gabriel Ayotunde Lawal" userId="S::gabriel@relianceinfosystems.com::725eb15e-1051-45ec-ad72-2dea35c96e49" providerId="AD" clId="Web-{77AFD2CC-7DC8-F773-5914-C39DCDA38B1A}" dt="2022-11-22T15:02:16.658" v="479" actId="1076"/>
          <ac:picMkLst>
            <pc:docMk/>
            <pc:sldMk cId="3046631336" sldId="2147478449"/>
            <ac:picMk id="19" creationId="{7F001B46-859B-F8CF-7105-C04972330FEA}"/>
          </ac:picMkLst>
        </pc:picChg>
        <pc:picChg chg="add mod">
          <ac:chgData name="Gabriel Ayotunde Lawal" userId="S::gabriel@relianceinfosystems.com::725eb15e-1051-45ec-ad72-2dea35c96e49" providerId="AD" clId="Web-{77AFD2CC-7DC8-F773-5914-C39DCDA38B1A}" dt="2022-11-22T15:01:09.702" v="475" actId="1076"/>
          <ac:picMkLst>
            <pc:docMk/>
            <pc:sldMk cId="3046631336" sldId="2147478449"/>
            <ac:picMk id="20" creationId="{5AE3FAD5-8F9D-2783-7E8F-7EAE2188BE74}"/>
          </ac:picMkLst>
        </pc:picChg>
        <pc:picChg chg="add mod">
          <ac:chgData name="Gabriel Ayotunde Lawal" userId="S::gabriel@relianceinfosystems.com::725eb15e-1051-45ec-ad72-2dea35c96e49" providerId="AD" clId="Web-{77AFD2CC-7DC8-F773-5914-C39DCDA38B1A}" dt="2022-11-22T15:02:57.003" v="484" actId="14100"/>
          <ac:picMkLst>
            <pc:docMk/>
            <pc:sldMk cId="3046631336" sldId="2147478449"/>
            <ac:picMk id="21" creationId="{5568958B-AEEB-2BBB-7693-000413F8B9F2}"/>
          </ac:picMkLst>
        </pc:picChg>
        <pc:picChg chg="add del mod">
          <ac:chgData name="Gabriel Ayotunde Lawal" userId="S::gabriel@relianceinfosystems.com::725eb15e-1051-45ec-ad72-2dea35c96e49" providerId="AD" clId="Web-{77AFD2CC-7DC8-F773-5914-C39DCDA38B1A}" dt="2022-11-22T15:13:17.357" v="552"/>
          <ac:picMkLst>
            <pc:docMk/>
            <pc:sldMk cId="3046631336" sldId="2147478449"/>
            <ac:picMk id="22" creationId="{BB04DF45-B964-1810-7FCF-4179C947C5DC}"/>
          </ac:picMkLst>
        </pc:picChg>
        <pc:picChg chg="add mod">
          <ac:chgData name="Gabriel Ayotunde Lawal" userId="S::gabriel@relianceinfosystems.com::725eb15e-1051-45ec-ad72-2dea35c96e49" providerId="AD" clId="Web-{77AFD2CC-7DC8-F773-5914-C39DCDA38B1A}" dt="2022-11-22T15:13:46.577" v="558" actId="14100"/>
          <ac:picMkLst>
            <pc:docMk/>
            <pc:sldMk cId="3046631336" sldId="2147478449"/>
            <ac:picMk id="23" creationId="{E3A6C535-F2B2-FF1E-BD6E-A216DF1BA2EA}"/>
          </ac:picMkLst>
        </pc:picChg>
      </pc:sldChg>
      <pc:sldChg chg="addSp delSp modSp mod">
        <pc:chgData name="Gabriel Ayotunde Lawal" userId="S::gabriel@relianceinfosystems.com::725eb15e-1051-45ec-ad72-2dea35c96e49" providerId="AD" clId="Web-{77AFD2CC-7DC8-F773-5914-C39DCDA38B1A}" dt="2022-11-22T16:12:10.240" v="746" actId="14100"/>
        <pc:sldMkLst>
          <pc:docMk/>
          <pc:sldMk cId="1093259176" sldId="2147478450"/>
        </pc:sldMkLst>
        <pc:spChg chg="mod">
          <ac:chgData name="Gabriel Ayotunde Lawal" userId="S::gabriel@relianceinfosystems.com::725eb15e-1051-45ec-ad72-2dea35c96e49" providerId="AD" clId="Web-{77AFD2CC-7DC8-F773-5914-C39DCDA38B1A}" dt="2022-11-22T15:11:10.321" v="537" actId="14100"/>
          <ac:spMkLst>
            <pc:docMk/>
            <pc:sldMk cId="1093259176" sldId="2147478450"/>
            <ac:spMk id="3" creationId="{1EF9E867-1AE8-9F9D-C391-6F783562F38B}"/>
          </ac:spMkLst>
        </pc:spChg>
        <pc:spChg chg="add mod ord">
          <ac:chgData name="Gabriel Ayotunde Lawal" userId="S::gabriel@relianceinfosystems.com::725eb15e-1051-45ec-ad72-2dea35c96e49" providerId="AD" clId="Web-{77AFD2CC-7DC8-F773-5914-C39DCDA38B1A}" dt="2022-11-22T16:12:10.240" v="746" actId="14100"/>
          <ac:spMkLst>
            <pc:docMk/>
            <pc:sldMk cId="1093259176" sldId="2147478450"/>
            <ac:spMk id="4" creationId="{CFFB22A6-9F15-C056-9E49-FA27D8B48F55}"/>
          </ac:spMkLst>
        </pc:spChg>
        <pc:spChg chg="add del mod ord">
          <ac:chgData name="Gabriel Ayotunde Lawal" userId="S::gabriel@relianceinfosystems.com::725eb15e-1051-45ec-ad72-2dea35c96e49" providerId="AD" clId="Web-{77AFD2CC-7DC8-F773-5914-C39DCDA38B1A}" dt="2022-11-22T15:22:19.708" v="608"/>
          <ac:spMkLst>
            <pc:docMk/>
            <pc:sldMk cId="1093259176" sldId="2147478450"/>
            <ac:spMk id="5" creationId="{B9858372-3B60-0835-798F-CC0ADB282263}"/>
          </ac:spMkLst>
        </pc:spChg>
        <pc:spChg chg="mod">
          <ac:chgData name="Gabriel Ayotunde Lawal" userId="S::gabriel@relianceinfosystems.com::725eb15e-1051-45ec-ad72-2dea35c96e49" providerId="AD" clId="Web-{77AFD2CC-7DC8-F773-5914-C39DCDA38B1A}" dt="2022-11-22T15:10:14.849" v="529" actId="14100"/>
          <ac:spMkLst>
            <pc:docMk/>
            <pc:sldMk cId="1093259176" sldId="2147478450"/>
            <ac:spMk id="7" creationId="{CCDE2092-94B7-4732-B543-5615006C29F7}"/>
          </ac:spMkLst>
        </pc:spChg>
        <pc:spChg chg="mod">
          <ac:chgData name="Gabriel Ayotunde Lawal" userId="S::gabriel@relianceinfosystems.com::725eb15e-1051-45ec-ad72-2dea35c96e49" providerId="AD" clId="Web-{77AFD2CC-7DC8-F773-5914-C39DCDA38B1A}" dt="2022-11-22T15:25:20.013" v="637" actId="20577"/>
          <ac:spMkLst>
            <pc:docMk/>
            <pc:sldMk cId="1093259176" sldId="2147478450"/>
            <ac:spMk id="8" creationId="{58E0DED8-ABA6-7866-44F1-37398A8B78C6}"/>
          </ac:spMkLst>
        </pc:spChg>
        <pc:spChg chg="mod">
          <ac:chgData name="Gabriel Ayotunde Lawal" userId="S::gabriel@relianceinfosystems.com::725eb15e-1051-45ec-ad72-2dea35c96e49" providerId="AD" clId="Web-{77AFD2CC-7DC8-F773-5914-C39DCDA38B1A}" dt="2022-11-22T15:11:52.525" v="543" actId="14100"/>
          <ac:spMkLst>
            <pc:docMk/>
            <pc:sldMk cId="1093259176" sldId="2147478450"/>
            <ac:spMk id="9" creationId="{1CA2D850-C63E-1DBA-EC07-E0C780EC6393}"/>
          </ac:spMkLst>
        </pc:spChg>
        <pc:spChg chg="mod">
          <ac:chgData name="Gabriel Ayotunde Lawal" userId="S::gabriel@relianceinfosystems.com::725eb15e-1051-45ec-ad72-2dea35c96e49" providerId="AD" clId="Web-{77AFD2CC-7DC8-F773-5914-C39DCDA38B1A}" dt="2022-11-22T15:11:42.666" v="542" actId="1076"/>
          <ac:spMkLst>
            <pc:docMk/>
            <pc:sldMk cId="1093259176" sldId="2147478450"/>
            <ac:spMk id="10" creationId="{6CEE5AC4-F041-7DDF-08BD-8CE4033B9D8A}"/>
          </ac:spMkLst>
        </pc:spChg>
        <pc:spChg chg="mod">
          <ac:chgData name="Gabriel Ayotunde Lawal" userId="S::gabriel@relianceinfosystems.com::725eb15e-1051-45ec-ad72-2dea35c96e49" providerId="AD" clId="Web-{77AFD2CC-7DC8-F773-5914-C39DCDA38B1A}" dt="2022-11-22T15:12:31.105" v="549" actId="1076"/>
          <ac:spMkLst>
            <pc:docMk/>
            <pc:sldMk cId="1093259176" sldId="2147478450"/>
            <ac:spMk id="13" creationId="{966102AF-1C56-B49D-B644-5F59CCF7CEBB}"/>
          </ac:spMkLst>
        </pc:spChg>
        <pc:spChg chg="mod">
          <ac:chgData name="Gabriel Ayotunde Lawal" userId="S::gabriel@relianceinfosystems.com::725eb15e-1051-45ec-ad72-2dea35c96e49" providerId="AD" clId="Web-{77AFD2CC-7DC8-F773-5914-C39DCDA38B1A}" dt="2022-11-22T15:12:42.465" v="550" actId="1076"/>
          <ac:spMkLst>
            <pc:docMk/>
            <pc:sldMk cId="1093259176" sldId="2147478450"/>
            <ac:spMk id="15" creationId="{967C5D72-5823-D7BF-8E5D-0A85558C1AE0}"/>
          </ac:spMkLst>
        </pc:spChg>
        <pc:spChg chg="mod">
          <ac:chgData name="Gabriel Ayotunde Lawal" userId="S::gabriel@relianceinfosystems.com::725eb15e-1051-45ec-ad72-2dea35c96e49" providerId="AD" clId="Web-{77AFD2CC-7DC8-F773-5914-C39DCDA38B1A}" dt="2022-11-22T15:12:54.419" v="551" actId="1076"/>
          <ac:spMkLst>
            <pc:docMk/>
            <pc:sldMk cId="1093259176" sldId="2147478450"/>
            <ac:spMk id="17" creationId="{DF38F23D-4E9B-3004-71BA-237BB4C2D4A6}"/>
          </ac:spMkLst>
        </pc:spChg>
        <pc:spChg chg="add del">
          <ac:chgData name="Gabriel Ayotunde Lawal" userId="S::gabriel@relianceinfosystems.com::725eb15e-1051-45ec-ad72-2dea35c96e49" providerId="AD" clId="Web-{77AFD2CC-7DC8-F773-5914-C39DCDA38B1A}" dt="2022-11-22T15:22:50.850" v="611"/>
          <ac:spMkLst>
            <pc:docMk/>
            <pc:sldMk cId="1093259176" sldId="2147478450"/>
            <ac:spMk id="21" creationId="{A0276626-442E-FF21-F73F-869D9961D5A8}"/>
          </ac:spMkLst>
        </pc:spChg>
        <pc:spChg chg="add mod ord">
          <ac:chgData name="Gabriel Ayotunde Lawal" userId="S::gabriel@relianceinfosystems.com::725eb15e-1051-45ec-ad72-2dea35c96e49" providerId="AD" clId="Web-{77AFD2CC-7DC8-F773-5914-C39DCDA38B1A}" dt="2022-11-22T15:33:55.534" v="687"/>
          <ac:spMkLst>
            <pc:docMk/>
            <pc:sldMk cId="1093259176" sldId="2147478450"/>
            <ac:spMk id="22" creationId="{FE6CF095-5684-3F58-CD5B-89CC795E4FDB}"/>
          </ac:spMkLst>
        </pc:spChg>
        <pc:grpChg chg="add mod">
          <ac:chgData name="Gabriel Ayotunde Lawal" userId="S::gabriel@relianceinfosystems.com::725eb15e-1051-45ec-ad72-2dea35c96e49" providerId="AD" clId="Web-{77AFD2CC-7DC8-F773-5914-C39DCDA38B1A}" dt="2022-11-22T15:24:37.745" v="632" actId="1076"/>
          <ac:grpSpMkLst>
            <pc:docMk/>
            <pc:sldMk cId="1093259176" sldId="2147478450"/>
            <ac:grpSpMk id="20" creationId="{64619F03-6DF2-6DA4-8F98-E395126D437F}"/>
          </ac:grpSpMkLst>
        </pc:grpChg>
        <pc:picChg chg="add del mod">
          <ac:chgData name="Gabriel Ayotunde Lawal" userId="S::gabriel@relianceinfosystems.com::725eb15e-1051-45ec-ad72-2dea35c96e49" providerId="AD" clId="Web-{77AFD2CC-7DC8-F773-5914-C39DCDA38B1A}" dt="2022-11-22T15:17:04.085" v="570"/>
          <ac:picMkLst>
            <pc:docMk/>
            <pc:sldMk cId="1093259176" sldId="2147478450"/>
            <ac:picMk id="2" creationId="{C27B2FB0-FAFD-A182-7E11-5DB13217E2DB}"/>
          </ac:picMkLst>
        </pc:picChg>
        <pc:picChg chg="add mod ord">
          <ac:chgData name="Gabriel Ayotunde Lawal" userId="S::gabriel@relianceinfosystems.com::725eb15e-1051-45ec-ad72-2dea35c96e49" providerId="AD" clId="Web-{77AFD2CC-7DC8-F773-5914-C39DCDA38B1A}" dt="2022-11-22T15:18:20.729" v="582"/>
          <ac:picMkLst>
            <pc:docMk/>
            <pc:sldMk cId="1093259176" sldId="2147478450"/>
            <ac:picMk id="6" creationId="{A6CE6F0B-3CC4-34AB-9C19-5EEBB44CF21A}"/>
          </ac:picMkLst>
        </pc:picChg>
        <pc:picChg chg="add mod">
          <ac:chgData name="Gabriel Ayotunde Lawal" userId="S::gabriel@relianceinfosystems.com::725eb15e-1051-45ec-ad72-2dea35c96e49" providerId="AD" clId="Web-{77AFD2CC-7DC8-F773-5914-C39DCDA38B1A}" dt="2022-11-22T15:33:08.017" v="686" actId="14100"/>
          <ac:picMkLst>
            <pc:docMk/>
            <pc:sldMk cId="1093259176" sldId="2147478450"/>
            <ac:picMk id="23" creationId="{39FDE36D-A2C3-A213-F2A5-5F6FBD3E938D}"/>
          </ac:picMkLst>
        </pc:picChg>
      </pc:sldChg>
      <pc:sldChg chg="addSp delSp modSp mod setBg">
        <pc:chgData name="Gabriel Ayotunde Lawal" userId="S::gabriel@relianceinfosystems.com::725eb15e-1051-45ec-ad72-2dea35c96e49" providerId="AD" clId="Web-{77AFD2CC-7DC8-F773-5914-C39DCDA38B1A}" dt="2022-11-22T16:12:16.881" v="747" actId="14100"/>
        <pc:sldMkLst>
          <pc:docMk/>
          <pc:sldMk cId="941044247" sldId="2147478451"/>
        </pc:sldMkLst>
        <pc:spChg chg="mod">
          <ac:chgData name="Gabriel Ayotunde Lawal" userId="S::gabriel@relianceinfosystems.com::725eb15e-1051-45ec-ad72-2dea35c96e49" providerId="AD" clId="Web-{77AFD2CC-7DC8-F773-5914-C39DCDA38B1A}" dt="2022-11-22T15:44:04.341" v="697" actId="1076"/>
          <ac:spMkLst>
            <pc:docMk/>
            <pc:sldMk cId="941044247" sldId="2147478451"/>
            <ac:spMk id="2" creationId="{4C799896-7403-E6DA-6290-AE3484C0106B}"/>
          </ac:spMkLst>
        </pc:spChg>
        <pc:spChg chg="mod">
          <ac:chgData name="Gabriel Ayotunde Lawal" userId="S::gabriel@relianceinfosystems.com::725eb15e-1051-45ec-ad72-2dea35c96e49" providerId="AD" clId="Web-{77AFD2CC-7DC8-F773-5914-C39DCDA38B1A}" dt="2022-11-22T15:44:20.389" v="700" actId="1076"/>
          <ac:spMkLst>
            <pc:docMk/>
            <pc:sldMk cId="941044247" sldId="2147478451"/>
            <ac:spMk id="4" creationId="{FAD2CC0B-AF40-C8C4-CCB4-7620AB970D77}"/>
          </ac:spMkLst>
        </pc:spChg>
        <pc:spChg chg="mod">
          <ac:chgData name="Gabriel Ayotunde Lawal" userId="S::gabriel@relianceinfosystems.com::725eb15e-1051-45ec-ad72-2dea35c96e49" providerId="AD" clId="Web-{77AFD2CC-7DC8-F773-5914-C39DCDA38B1A}" dt="2022-11-22T15:40:29.270" v="695" actId="1076"/>
          <ac:spMkLst>
            <pc:docMk/>
            <pc:sldMk cId="941044247" sldId="2147478451"/>
            <ac:spMk id="7" creationId="{CCDE2092-94B7-4732-B543-5615006C29F7}"/>
          </ac:spMkLst>
        </pc:spChg>
        <pc:spChg chg="mod">
          <ac:chgData name="Gabriel Ayotunde Lawal" userId="S::gabriel@relianceinfosystems.com::725eb15e-1051-45ec-ad72-2dea35c96e49" providerId="AD" clId="Web-{77AFD2CC-7DC8-F773-5914-C39DCDA38B1A}" dt="2022-11-22T15:43:57.278" v="696" actId="1076"/>
          <ac:spMkLst>
            <pc:docMk/>
            <pc:sldMk cId="941044247" sldId="2147478451"/>
            <ac:spMk id="8" creationId="{58E0DED8-ABA6-7866-44F1-37398A8B78C6}"/>
          </ac:spMkLst>
        </pc:spChg>
        <pc:spChg chg="mod">
          <ac:chgData name="Gabriel Ayotunde Lawal" userId="S::gabriel@relianceinfosystems.com::725eb15e-1051-45ec-ad72-2dea35c96e49" providerId="AD" clId="Web-{77AFD2CC-7DC8-F773-5914-C39DCDA38B1A}" dt="2022-11-22T15:44:14.638" v="699"/>
          <ac:spMkLst>
            <pc:docMk/>
            <pc:sldMk cId="941044247" sldId="2147478451"/>
            <ac:spMk id="10" creationId="{6CEE5AC4-F041-7DDF-08BD-8CE4033B9D8A}"/>
          </ac:spMkLst>
        </pc:spChg>
        <pc:picChg chg="add mod">
          <ac:chgData name="Gabriel Ayotunde Lawal" userId="S::gabriel@relianceinfosystems.com::725eb15e-1051-45ec-ad72-2dea35c96e49" providerId="AD" clId="Web-{77AFD2CC-7DC8-F773-5914-C39DCDA38B1A}" dt="2022-11-22T16:10:32.361" v="740" actId="1076"/>
          <ac:picMkLst>
            <pc:docMk/>
            <pc:sldMk cId="941044247" sldId="2147478451"/>
            <ac:picMk id="5" creationId="{0AB41F98-FF62-26D4-D4A7-6B38C840BB5A}"/>
          </ac:picMkLst>
        </pc:picChg>
        <pc:picChg chg="add del mod">
          <ac:chgData name="Gabriel Ayotunde Lawal" userId="S::gabriel@relianceinfosystems.com::725eb15e-1051-45ec-ad72-2dea35c96e49" providerId="AD" clId="Web-{77AFD2CC-7DC8-F773-5914-C39DCDA38B1A}" dt="2022-11-22T16:10:59.253" v="743" actId="14100"/>
          <ac:picMkLst>
            <pc:docMk/>
            <pc:sldMk cId="941044247" sldId="2147478451"/>
            <ac:picMk id="9" creationId="{44573B0F-F0DB-AA3A-485A-A616ABE67E14}"/>
          </ac:picMkLst>
        </pc:picChg>
        <pc:picChg chg="add mod">
          <ac:chgData name="Gabriel Ayotunde Lawal" userId="S::gabriel@relianceinfosystems.com::725eb15e-1051-45ec-ad72-2dea35c96e49" providerId="AD" clId="Web-{77AFD2CC-7DC8-F773-5914-C39DCDA38B1A}" dt="2022-11-22T16:12:16.881" v="747" actId="14100"/>
          <ac:picMkLst>
            <pc:docMk/>
            <pc:sldMk cId="941044247" sldId="2147478451"/>
            <ac:picMk id="12" creationId="{594D5EAC-69E3-C6E1-79B4-03B58CA0AF76}"/>
          </ac:picMkLst>
        </pc:picChg>
        <pc:picChg chg="add mod">
          <ac:chgData name="Gabriel Ayotunde Lawal" userId="S::gabriel@relianceinfosystems.com::725eb15e-1051-45ec-ad72-2dea35c96e49" providerId="AD" clId="Web-{77AFD2CC-7DC8-F773-5914-C39DCDA38B1A}" dt="2022-11-22T16:11:12.409" v="745" actId="1076"/>
          <ac:picMkLst>
            <pc:docMk/>
            <pc:sldMk cId="941044247" sldId="2147478451"/>
            <ac:picMk id="13" creationId="{A49A5827-E334-F2C9-FC29-79DC82D83AFF}"/>
          </ac:picMkLst>
        </pc:picChg>
      </pc:sldChg>
      <pc:sldMasterChg chg="mod setBg modSldLayout">
        <pc:chgData name="Gabriel Ayotunde Lawal" userId="S::gabriel@relianceinfosystems.com::725eb15e-1051-45ec-ad72-2dea35c96e49" providerId="AD" clId="Web-{77AFD2CC-7DC8-F773-5914-C39DCDA38B1A}" dt="2022-11-22T13:54:34.190" v="204"/>
        <pc:sldMasterMkLst>
          <pc:docMk/>
          <pc:sldMasterMk cId="2331161256" sldId="2147483660"/>
        </pc:sldMasterMkLst>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3030038505" sldId="214748366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1496305615" sldId="214748366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1143395922" sldId="214748366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3491200411" sldId="214748366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73467125" sldId="214748366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708306702" sldId="214748366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1417762163" sldId="214748366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864313734" sldId="214748366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2181800151" sldId="214748366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3282426894" sldId="214748367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204370771" sldId="214748367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3731469254" sldId="214748367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2276164469" sldId="214748367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331161256" sldId="2147483660"/>
            <pc:sldLayoutMk cId="3706766885" sldId="2147483940"/>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3126625562" sldId="2147483674"/>
        </pc:sldMasterMkLst>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128847799" sldId="214748367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874234778" sldId="214748367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677415726" sldId="214748367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866405461" sldId="214748367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317211365" sldId="214748367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721672826" sldId="214748368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067598641" sldId="214748368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4030035351" sldId="214748368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405480227" sldId="214748368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202927115" sldId="214748368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069906032" sldId="214748368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843100674" sldId="214748368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498756727" sldId="214748368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091645947" sldId="214748368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354060241" sldId="214748368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960640289" sldId="214748369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863207382" sldId="214748369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678136286" sldId="214748369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358016288" sldId="214748369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019291545" sldId="214748369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12679975" sldId="214748369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577200181" sldId="214748369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720933352" sldId="214748369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460684379" sldId="214748369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648937330" sldId="214748369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099804904" sldId="214748370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627191714" sldId="214748370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825661525" sldId="214748370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679838926" sldId="214748370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983109575" sldId="214748370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546197675" sldId="214748370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89648838" sldId="214748370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697180405" sldId="214748370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00071779" sldId="214748370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959945165" sldId="214748370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621651136" sldId="214748371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769985014" sldId="214748371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4132180774" sldId="214748371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964322894" sldId="214748371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100120616" sldId="214748371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874492777" sldId="214748371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86788189" sldId="214748371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296143459" sldId="214748371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487254546" sldId="214748371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4217446489" sldId="214748371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048462067" sldId="214748372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487828048" sldId="214748372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599806141" sldId="214748372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448342570" sldId="214748372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393152402" sldId="214748372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3591701294" sldId="214748372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757694191" sldId="214748372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652632802" sldId="214748372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013000868" sldId="214748372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866666446" sldId="214748372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2667415095" sldId="214748373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846880489" sldId="214748373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126625562" sldId="2147483674"/>
            <pc:sldLayoutMk cId="1723628330" sldId="2147483732"/>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4172074860" sldId="2147483733"/>
        </pc:sldMasterMkLst>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3851153080" sldId="214748373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4162437027" sldId="214748373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1286145576" sldId="214748373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1715674865" sldId="214748373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4260426535" sldId="214748373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1376055214" sldId="214748373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1295290276" sldId="214748374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3740837889" sldId="214748374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97555805" sldId="214748374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4158106069" sldId="214748374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2673337154" sldId="214748374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187480490" sldId="214748374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4007799043" sldId="214748374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2265071180" sldId="214748374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2167436103" sldId="214748374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2432485160" sldId="214748375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2909346156" sldId="214748375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2769046501" sldId="214748375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947426646" sldId="214748375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3230723014" sldId="214748375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3320732009" sldId="214748375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304889405" sldId="214748375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1648364781" sldId="214748375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3046179689" sldId="214748394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4172220816" sldId="214748396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4172074860" sldId="2147483733"/>
            <pc:sldLayoutMk cId="3551782874" sldId="2147484060"/>
          </pc:sldLayoutMkLst>
        </pc:sldLayoutChg>
        <pc:sldLayoutChg chg="mod setFolMasterObjs">
          <pc:chgData name="Gabriel Ayotunde Lawal" userId="S::gabriel@relianceinfosystems.com::725eb15e-1051-45ec-ad72-2dea35c96e49" providerId="AD" clId="Web-{77AFD2CC-7DC8-F773-5914-C39DCDA38B1A}" dt="2022-11-22T13:54:34.190" v="204"/>
          <pc:sldLayoutMkLst>
            <pc:docMk/>
            <pc:sldMasterMk cId="4172074860" sldId="2147483733"/>
            <pc:sldLayoutMk cId="707342851" sldId="2147484064"/>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1155097869" sldId="2147483758"/>
        </pc:sldMasterMkLst>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3429772529" sldId="214748375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4165617046" sldId="214748376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965698746" sldId="214748376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3989735982" sldId="214748376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630942746" sldId="214748376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1684524425" sldId="214748376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3855488745" sldId="214748376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1962428079" sldId="214748376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539491807" sldId="214748376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1516068274" sldId="214748376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250326987" sldId="214748376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2061508260" sldId="214748377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3441144510" sldId="214748377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3999515101" sldId="214748377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1817367649" sldId="214748377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2748675684" sldId="214748377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2719529525" sldId="214748377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3479306667" sldId="214748377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3717869982" sldId="214748377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1076808084" sldId="214748377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3505090127" sldId="214748377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554081548" sldId="214748378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4260093618" sldId="214748378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1843300245" sldId="214748378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4020354162" sldId="214748378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2863862098" sldId="214748378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155097869" sldId="2147483758"/>
            <pc:sldLayoutMk cId="3531136311" sldId="2147483785"/>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3600457901" sldId="2147483799"/>
        </pc:sldMasterMkLst>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3150891969" sldId="214748380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4171428390" sldId="214748380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2708550902" sldId="214748380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676297990" sldId="214748380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1525277516" sldId="214748380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643734260" sldId="214748380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215562887" sldId="214748380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3295476037" sldId="214748380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1051115910" sldId="214748380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64260860" sldId="214748380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4000858835" sldId="214748381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2885108123" sldId="214748381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2076207294" sldId="214748381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2394725198" sldId="214748381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3048001344" sldId="214748381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1379683223" sldId="214748381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1072204884" sldId="214748381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3037518961" sldId="214748381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4021682132" sldId="214748381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3905878143" sldId="214748381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1319290787" sldId="214748382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4265029371" sldId="214748382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1188406486" sldId="214748382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3004295324" sldId="214748382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189358551" sldId="214748382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2268670609" sldId="214748382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3426059019" sldId="214748382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3651176562" sldId="214748382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3709421341" sldId="214748382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1251057232" sldId="214748382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4222671486" sldId="214748383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600457901" sldId="2147483799"/>
            <pc:sldLayoutMk cId="3915979841" sldId="2147483831"/>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3973492200" sldId="2147483834"/>
        </pc:sldMasterMkLst>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58690201" sldId="214748383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1107324101" sldId="214748383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1623583240" sldId="214748383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4204874087" sldId="214748383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2569552574" sldId="214748383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3860741225" sldId="214748384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3896107183" sldId="214748384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4234030970" sldId="214748384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3169168466" sldId="214748384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3108141286" sldId="214748384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2839169145" sldId="214748384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1413716577" sldId="214748384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179074560" sldId="214748384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347235022" sldId="214748384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896638756" sldId="214748384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1000029713" sldId="214748385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2297171569" sldId="214748385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2378942223" sldId="214748385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973437000" sldId="214748385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1537402404" sldId="214748385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3180882891" sldId="214748385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3316345235" sldId="214748385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557872927" sldId="214748385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3329128737" sldId="214748385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2578678743" sldId="214748385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2948931035" sldId="214748386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1990406025" sldId="214748386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1415634023" sldId="214748386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2206281405" sldId="214748386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1376225127" sldId="214748386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2829125262" sldId="214748386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973492200" sldId="2147483834"/>
            <pc:sldLayoutMk cId="3480541750" sldId="2147483866"/>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246413670" sldId="2147483867"/>
        </pc:sldMasterMkLst>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3473643271" sldId="214748386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519254698" sldId="214748386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255211244" sldId="214748387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742978493" sldId="214748387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3935177803" sldId="214748387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2576053875" sldId="214748387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3523875843" sldId="214748387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3246863430" sldId="214748387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067905629" sldId="214748387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2770132009" sldId="214748387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478011294" sldId="214748387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904333802" sldId="214748387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2085081915" sldId="214748388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673299024" sldId="214748388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2666214806" sldId="214748388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687232317" sldId="214748388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2527589236" sldId="214748388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815530399" sldId="214748388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3289038395" sldId="214748388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042682923" sldId="214748388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2244274170" sldId="214748388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954719676" sldId="214748388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230169903" sldId="214748389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444778684" sldId="214748389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231997225" sldId="214748394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797077412" sldId="214748394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4223619114" sldId="214748394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3998297519" sldId="214748394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97221271" sldId="214748394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736909982" sldId="214748394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4246592417" sldId="214748394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1523685401" sldId="214748394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3783888307" sldId="214748395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43868404" sldId="214748395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46413670" sldId="2147483867"/>
            <pc:sldLayoutMk cId="982432397" sldId="2147483952"/>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2711215827" sldId="2147483954"/>
        </pc:sldMasterMkLst>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620554863" sldId="214748391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441157870" sldId="214748391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595987039" sldId="214748391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1807213337" sldId="214748391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523359441" sldId="214748391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589068775" sldId="214748391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927967587" sldId="214748391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107943919" sldId="214748392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067040478" sldId="214748392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786271419" sldId="214748392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2083161533" sldId="214748392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136830078" sldId="214748392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4234939065" sldId="214748392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300272129" sldId="214748392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1697724736" sldId="214748392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976727379" sldId="214748392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960893909" sldId="214748392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1236504070" sldId="214748393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947130089" sldId="2147483931"/>
          </pc:sldLayoutMkLst>
        </pc:sldLayoutChg>
        <pc:sldLayoutChg chg="mod setFolMasterObjs">
          <pc:chgData name="Gabriel Ayotunde Lawal" userId="S::gabriel@relianceinfosystems.com::725eb15e-1051-45ec-ad72-2dea35c96e49" providerId="AD" clId="Web-{77AFD2CC-7DC8-F773-5914-C39DCDA38B1A}" dt="2022-11-22T13:54:34.190" v="204"/>
          <pc:sldLayoutMkLst>
            <pc:docMk/>
            <pc:sldMasterMk cId="2711215827" sldId="2147483954"/>
            <pc:sldLayoutMk cId="1466261759" sldId="214748393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2012040016" sldId="214748393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067208173" sldId="214748393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2584607348" sldId="214748393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1238387661" sldId="214748393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4258214768" sldId="214748393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2138972450" sldId="214748393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1519320765" sldId="214748395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1338212557" sldId="214748395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2561084094" sldId="214748395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1342930834" sldId="214748395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1547918848" sldId="214748395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1094998039" sldId="214748396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11215827" sldId="2147483954"/>
            <pc:sldLayoutMk cId="3020133069" sldId="2147483961"/>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268073783" sldId="2147483984"/>
        </pc:sldMasterMkLst>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2171406684" sldId="214748398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3243238666" sldId="214748398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387878441" sldId="214748398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456643079" sldId="214748398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4242576658" sldId="214748398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537319954" sldId="214748399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471879364" sldId="214748399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3274919741" sldId="214748399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2798026414" sldId="214748399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049752365" sldId="214748399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509061704" sldId="214748399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2693748363" sldId="214748399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252614556" sldId="214748399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892261927" sldId="214748399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3127417770" sldId="214748399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2440920954" sldId="214748400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400939047" sldId="214748400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114666457" sldId="214748400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2325901265" sldId="214748400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2192557678" sldId="214748400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697618847" sldId="214748400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2483242589" sldId="214748400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3457582645" sldId="214748400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735162015" sldId="214748400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3044672345" sldId="214748400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354907106" sldId="214748401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967749773" sldId="214748401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798860976" sldId="2147484012"/>
          </pc:sldLayoutMkLst>
        </pc:sldLayoutChg>
        <pc:sldLayoutChg chg="mod setFolMasterObjs">
          <pc:chgData name="Gabriel Ayotunde Lawal" userId="S::gabriel@relianceinfosystems.com::725eb15e-1051-45ec-ad72-2dea35c96e49" providerId="AD" clId="Web-{77AFD2CC-7DC8-F773-5914-C39DCDA38B1A}" dt="2022-11-22T13:54:34.190" v="204"/>
          <pc:sldLayoutMkLst>
            <pc:docMk/>
            <pc:sldMasterMk cId="268073783" sldId="2147483984"/>
            <pc:sldLayoutMk cId="922251017" sldId="214748401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3518561177" sldId="214748401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895376743" sldId="214748401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541778927" sldId="214748401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2508553582" sldId="214748401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193386399" sldId="214748401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68073783" sldId="2147483984"/>
            <pc:sldLayoutMk cId="18505703" sldId="2147484019"/>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1025077036" sldId="2147484020"/>
        </pc:sldMasterMkLst>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1412979082" sldId="214748402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2780252466" sldId="214748402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3106592725" sldId="214748402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805673413" sldId="214748402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69256415" sldId="214748402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3216312530" sldId="214748402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2445461994" sldId="214748402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645298886" sldId="214748402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2797976358" sldId="214748402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2797075908" sldId="214748403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468103853" sldId="214748403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2515105969" sldId="214748403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3385571127" sldId="214748403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1750380970" sldId="214748403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4146305201" sldId="214748403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3402148144" sldId="214748403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1519436108" sldId="214748403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3130440409" sldId="214748403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3098809168" sldId="214748403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270230067" sldId="214748404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459253077" sldId="214748404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3083160456" sldId="214748405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025077036" sldId="2147484020"/>
            <pc:sldLayoutMk cId="2602268384" sldId="2147484054"/>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3534997657" sldId="2147484067"/>
        </pc:sldMasterMkLst>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798647133" sldId="214748406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125400594" sldId="214748406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790033979" sldId="214748407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3803643371" sldId="214748407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249949049" sldId="214748407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729365465" sldId="214748407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378779303" sldId="214748407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326088390" sldId="214748407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863602281" sldId="214748407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56320374" sldId="214748407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771702407" sldId="214748407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3447766091" sldId="214748407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867696010" sldId="214748408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3588188737" sldId="214748408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005248404" sldId="214748408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900349028" sldId="214748408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3305757066" sldId="214748408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703551719" sldId="214748408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213962203" sldId="214748408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473950388" sldId="214748408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929975482" sldId="214748408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3885062680" sldId="214748408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620358744" sldId="214748409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3638169784" sldId="214748409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3757190410" sldId="214748409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451976986" sldId="214748409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4174131905" sldId="214748409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06088428" sldId="214748409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12398104" sldId="214748409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893495427" sldId="214748409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285906285" sldId="214748409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452916444" sldId="214748409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436890471" sldId="214748410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441604520" sldId="214748410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577164070" sldId="214748410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743357739" sldId="214748410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381154933" sldId="214748410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457364779" sldId="214748410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624530779" sldId="214748410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4256690666" sldId="214748410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858424790" sldId="214748410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476473739" sldId="214748410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669881603" sldId="214748411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4273444961" sldId="214748411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301884154" sldId="214748411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2223560039" sldId="214748411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4266658963" sldId="214748411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534997657" sldId="2147484067"/>
            <pc:sldLayoutMk cId="1672897181" sldId="2147484224"/>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1624302350" sldId="2147484115"/>
        </pc:sldMasterMkLst>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728992579" sldId="214748411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948416229" sldId="214748411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910261217" sldId="214748411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904447303" sldId="214748411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636289182" sldId="214748412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290325783" sldId="214748412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546809897" sldId="214748412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533630508" sldId="214748412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205704370" sldId="214748412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163748842" sldId="214748412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044124886" sldId="214748412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405849988" sldId="214748412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4157229968" sldId="214748412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385662647" sldId="214748412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183299309" sldId="214748413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697757065" sldId="214748413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326532617" sldId="214748413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726544352" sldId="214748413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046509034" sldId="214748413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444255492" sldId="214748413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576956139" sldId="214748413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075902811" sldId="214748413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108413875" sldId="214748413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057722288" sldId="214748413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247466409" sldId="214748414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533474364" sldId="214748414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328825659" sldId="214748414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509753715" sldId="214748414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171703045" sldId="214748414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576185079" sldId="214748414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268518952" sldId="214748414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03545990" sldId="214748414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395492813" sldId="214748414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800546723" sldId="214748414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103177233" sldId="214748415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142759113" sldId="214748415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955682005" sldId="214748415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854920846" sldId="214748415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4136912128" sldId="214748415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707415275" sldId="214748415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33117893" sldId="214748415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102967095" sldId="214748415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920383366" sldId="214748415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050623220" sldId="214748415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639011318" sldId="214748416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475264412" sldId="214748416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262320336" sldId="214748416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466336455" sldId="214748416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016853512" sldId="214748416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651291628" sldId="214748416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520191887" sldId="214748416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495360270" sldId="214748416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70890285" sldId="214748416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260168302" sldId="214748416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628658170" sldId="214748417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325627254" sldId="214748417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239278160" sldId="214748417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70837340" sldId="214748417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038944082" sldId="214748417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766585014" sldId="214748417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548102988" sldId="214748417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288931107" sldId="214748417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49444788" sldId="214748417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792898753" sldId="214748417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537747228" sldId="214748418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221220645" sldId="214748418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168245375" sldId="214748418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458792589" sldId="214748418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482917233" sldId="214748418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876929976" sldId="214748418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8284756" sldId="214748418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455689597" sldId="214748418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2106989678" sldId="214748418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3361683956" sldId="214748418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88993483" sldId="214748419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896648409" sldId="214748419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559270979" sldId="214748419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119422551" sldId="214748419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1624302350" sldId="2147484115"/>
            <pc:sldLayoutMk cId="1768621048" sldId="2147484194"/>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2745992480" sldId="2147484195"/>
        </pc:sldMasterMkLst>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402099578" sldId="214748419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4028896173" sldId="214748419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4162588195" sldId="214748419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3779029220" sldId="214748419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3883670778" sldId="214748420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661437973" sldId="214748420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396487590" sldId="214748420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145543855" sldId="214748420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715487265" sldId="214748420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1196086321" sldId="214748420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1855894324" sldId="214748420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432044775" sldId="214748420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602586947" sldId="214748420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215018012" sldId="214748420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1559803457" sldId="214748421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821387591" sldId="214748421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159769663" sldId="214748421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547078370" sldId="2147484213"/>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3598505087" sldId="2147484214"/>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684775826" sldId="2147484215"/>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038367995" sldId="214748421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12010921" sldId="2147484217"/>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1757415387" sldId="2147484218"/>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923837531" sldId="2147484219"/>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1198099141" sldId="2147484220"/>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2551325593" sldId="2147484221"/>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976892912" sldId="2147484222"/>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2745992480" sldId="2147484195"/>
            <pc:sldLayoutMk cId="1144710223" sldId="2147484223"/>
          </pc:sldLayoutMkLst>
        </pc:sldLayoutChg>
      </pc:sldMasterChg>
      <pc:sldMasterChg chg="mod setBg modSldLayout">
        <pc:chgData name="Gabriel Ayotunde Lawal" userId="S::gabriel@relianceinfosystems.com::725eb15e-1051-45ec-ad72-2dea35c96e49" providerId="AD" clId="Web-{77AFD2CC-7DC8-F773-5914-C39DCDA38B1A}" dt="2022-11-22T13:54:34.190" v="204"/>
        <pc:sldMasterMkLst>
          <pc:docMk/>
          <pc:sldMasterMk cId="3773371437" sldId="2147484225"/>
        </pc:sldMasterMkLst>
        <pc:sldLayoutChg chg="mod">
          <pc:chgData name="Gabriel Ayotunde Lawal" userId="S::gabriel@relianceinfosystems.com::725eb15e-1051-45ec-ad72-2dea35c96e49" providerId="AD" clId="Web-{77AFD2CC-7DC8-F773-5914-C39DCDA38B1A}" dt="2022-11-22T13:54:34.190" v="204"/>
          <pc:sldLayoutMkLst>
            <pc:docMk/>
            <pc:sldMasterMk cId="3773371437" sldId="2147484225"/>
            <pc:sldLayoutMk cId="3480378880" sldId="2147484226"/>
          </pc:sldLayoutMkLst>
        </pc:sldLayoutChg>
        <pc:sldLayoutChg chg="mod">
          <pc:chgData name="Gabriel Ayotunde Lawal" userId="S::gabriel@relianceinfosystems.com::725eb15e-1051-45ec-ad72-2dea35c96e49" providerId="AD" clId="Web-{77AFD2CC-7DC8-F773-5914-C39DCDA38B1A}" dt="2022-11-22T13:54:34.190" v="204"/>
          <pc:sldLayoutMkLst>
            <pc:docMk/>
            <pc:sldMasterMk cId="3773371437" sldId="2147484225"/>
            <pc:sldLayoutMk cId="706519184" sldId="2147484227"/>
          </pc:sldLayoutMkLst>
        </pc:sldLayoutChg>
      </pc:sldMasterChg>
    </pc:docChg>
  </pc:docChgLst>
  <pc:docChgLst>
    <pc:chgData name="Kehinde  Ayodeji" userId="S::ayo@relianceinfosystems.com::7303c52e-82df-40ac-8fa9-6271af9d5897" providerId="AD" clId="Web-{BE2B0D7C-62FB-41D5-9B05-E809E4F37E49}"/>
    <pc:docChg chg="modSld">
      <pc:chgData name="Kehinde  Ayodeji" userId="S::ayo@relianceinfosystems.com::7303c52e-82df-40ac-8fa9-6271af9d5897" providerId="AD" clId="Web-{BE2B0D7C-62FB-41D5-9B05-E809E4F37E49}" dt="2022-11-22T12:46:07.118" v="104" actId="20577"/>
      <pc:docMkLst>
        <pc:docMk/>
      </pc:docMkLst>
      <pc:sldChg chg="addSp delSp modSp">
        <pc:chgData name="Kehinde  Ayodeji" userId="S::ayo@relianceinfosystems.com::7303c52e-82df-40ac-8fa9-6271af9d5897" providerId="AD" clId="Web-{BE2B0D7C-62FB-41D5-9B05-E809E4F37E49}" dt="2022-11-22T12:46:07.118" v="104" actId="20577"/>
        <pc:sldMkLst>
          <pc:docMk/>
          <pc:sldMk cId="941044247" sldId="2147478451"/>
        </pc:sldMkLst>
        <pc:spChg chg="add mod">
          <ac:chgData name="Kehinde  Ayodeji" userId="S::ayo@relianceinfosystems.com::7303c52e-82df-40ac-8fa9-6271af9d5897" providerId="AD" clId="Web-{BE2B0D7C-62FB-41D5-9B05-E809E4F37E49}" dt="2022-11-22T12:42:20.846" v="13" actId="688"/>
          <ac:spMkLst>
            <pc:docMk/>
            <pc:sldMk cId="941044247" sldId="2147478451"/>
            <ac:spMk id="2" creationId="{4C799896-7403-E6DA-6290-AE3484C0106B}"/>
          </ac:spMkLst>
        </pc:spChg>
        <pc:spChg chg="add del mod">
          <ac:chgData name="Kehinde  Ayodeji" userId="S::ayo@relianceinfosystems.com::7303c52e-82df-40ac-8fa9-6271af9d5897" providerId="AD" clId="Web-{BE2B0D7C-62FB-41D5-9B05-E809E4F37E49}" dt="2022-11-22T12:42:00.001" v="12"/>
          <ac:spMkLst>
            <pc:docMk/>
            <pc:sldMk cId="941044247" sldId="2147478451"/>
            <ac:spMk id="3" creationId="{956BD71C-5530-A952-8F02-E056C926FB6F}"/>
          </ac:spMkLst>
        </pc:spChg>
        <pc:spChg chg="add mod">
          <ac:chgData name="Kehinde  Ayodeji" userId="S::ayo@relianceinfosystems.com::7303c52e-82df-40ac-8fa9-6271af9d5897" providerId="AD" clId="Web-{BE2B0D7C-62FB-41D5-9B05-E809E4F37E49}" dt="2022-11-22T12:46:07.118" v="104" actId="20577"/>
          <ac:spMkLst>
            <pc:docMk/>
            <pc:sldMk cId="941044247" sldId="2147478451"/>
            <ac:spMk id="4" creationId="{FAD2CC0B-AF40-C8C4-CCB4-7620AB970D77}"/>
          </ac:spMkLst>
        </pc:spChg>
      </pc:sldChg>
    </pc:docChg>
  </pc:docChgLst>
  <pc:docChgLst>
    <pc:chgData name="Kehinde  Ayodeji" userId="S::ayo@relianceinfosystems.com::7303c52e-82df-40ac-8fa9-6271af9d5897" providerId="AD" clId="Web-{90E40E45-2E52-4114-BF25-588FC2335FB2}"/>
    <pc:docChg chg="modSld">
      <pc:chgData name="Kehinde  Ayodeji" userId="S::ayo@relianceinfosystems.com::7303c52e-82df-40ac-8fa9-6271af9d5897" providerId="AD" clId="Web-{90E40E45-2E52-4114-BF25-588FC2335FB2}" dt="2022-11-21T15:48:13.723" v="600" actId="20577"/>
      <pc:docMkLst>
        <pc:docMk/>
      </pc:docMkLst>
      <pc:sldChg chg="addSp modSp">
        <pc:chgData name="Kehinde  Ayodeji" userId="S::ayo@relianceinfosystems.com::7303c52e-82df-40ac-8fa9-6271af9d5897" providerId="AD" clId="Web-{90E40E45-2E52-4114-BF25-588FC2335FB2}" dt="2022-11-21T15:48:13.723" v="600" actId="20577"/>
        <pc:sldMkLst>
          <pc:docMk/>
          <pc:sldMk cId="3439758661" sldId="2147478445"/>
        </pc:sldMkLst>
        <pc:spChg chg="add mod">
          <ac:chgData name="Kehinde  Ayodeji" userId="S::ayo@relianceinfosystems.com::7303c52e-82df-40ac-8fa9-6271af9d5897" providerId="AD" clId="Web-{90E40E45-2E52-4114-BF25-588FC2335FB2}" dt="2022-11-21T15:48:13.723" v="600" actId="20577"/>
          <ac:spMkLst>
            <pc:docMk/>
            <pc:sldMk cId="3439758661" sldId="2147478445"/>
            <ac:spMk id="2" creationId="{1D01428C-4EDF-D1CD-C45C-B4213F3B0847}"/>
          </ac:spMkLst>
        </pc:spChg>
        <pc:spChg chg="add mod">
          <ac:chgData name="Kehinde  Ayodeji" userId="S::ayo@relianceinfosystems.com::7303c52e-82df-40ac-8fa9-6271af9d5897" providerId="AD" clId="Web-{90E40E45-2E52-4114-BF25-588FC2335FB2}" dt="2022-11-21T15:48:03.941" v="598" actId="1076"/>
          <ac:spMkLst>
            <pc:docMk/>
            <pc:sldMk cId="3439758661" sldId="2147478445"/>
            <ac:spMk id="3" creationId="{2D6ACC4B-563A-FECA-79EE-F1604EF71C9F}"/>
          </ac:spMkLst>
        </pc:spChg>
        <pc:spChg chg="add mod">
          <ac:chgData name="Kehinde  Ayodeji" userId="S::ayo@relianceinfosystems.com::7303c52e-82df-40ac-8fa9-6271af9d5897" providerId="AD" clId="Web-{90E40E45-2E52-4114-BF25-588FC2335FB2}" dt="2022-11-21T15:43:58.540" v="456" actId="20577"/>
          <ac:spMkLst>
            <pc:docMk/>
            <pc:sldMk cId="3439758661" sldId="2147478445"/>
            <ac:spMk id="4" creationId="{CB9DF765-8EFC-5D82-F41F-7EBE0FCC175E}"/>
          </ac:spMkLst>
        </pc:spChg>
        <pc:spChg chg="add mod">
          <ac:chgData name="Kehinde  Ayodeji" userId="S::ayo@relianceinfosystems.com::7303c52e-82df-40ac-8fa9-6271af9d5897" providerId="AD" clId="Web-{90E40E45-2E52-4114-BF25-588FC2335FB2}" dt="2022-11-21T15:46:18.374" v="584" actId="20577"/>
          <ac:spMkLst>
            <pc:docMk/>
            <pc:sldMk cId="3439758661" sldId="2147478445"/>
            <ac:spMk id="5" creationId="{51CE1484-D9F1-1F75-1CE4-42613BA3B536}"/>
          </ac:spMkLst>
        </pc:spChg>
        <pc:spChg chg="mod">
          <ac:chgData name="Kehinde  Ayodeji" userId="S::ayo@relianceinfosystems.com::7303c52e-82df-40ac-8fa9-6271af9d5897" providerId="AD" clId="Web-{90E40E45-2E52-4114-BF25-588FC2335FB2}" dt="2022-11-21T13:51:49.221" v="11" actId="14100"/>
          <ac:spMkLst>
            <pc:docMk/>
            <pc:sldMk cId="3439758661" sldId="2147478445"/>
            <ac:spMk id="7" creationId="{CCDE2092-94B7-4732-B543-5615006C29F7}"/>
          </ac:spMkLst>
        </pc:spChg>
        <pc:spChg chg="mod">
          <ac:chgData name="Kehinde  Ayodeji" userId="S::ayo@relianceinfosystems.com::7303c52e-82df-40ac-8fa9-6271af9d5897" providerId="AD" clId="Web-{90E40E45-2E52-4114-BF25-588FC2335FB2}" dt="2022-11-21T13:51:53.565" v="12" actId="1076"/>
          <ac:spMkLst>
            <pc:docMk/>
            <pc:sldMk cId="3439758661" sldId="2147478445"/>
            <ac:spMk id="8" creationId="{58E0DED8-ABA6-7866-44F1-37398A8B78C6}"/>
          </ac:spMkLst>
        </pc:spChg>
        <pc:spChg chg="mod">
          <ac:chgData name="Kehinde  Ayodeji" userId="S::ayo@relianceinfosystems.com::7303c52e-82df-40ac-8fa9-6271af9d5897" providerId="AD" clId="Web-{90E40E45-2E52-4114-BF25-588FC2335FB2}" dt="2022-11-21T13:54:30.069" v="89" actId="1076"/>
          <ac:spMkLst>
            <pc:docMk/>
            <pc:sldMk cId="3439758661" sldId="2147478445"/>
            <ac:spMk id="10" creationId="{6CEE5AC4-F041-7DDF-08BD-8CE4033B9D8A}"/>
          </ac:spMkLst>
        </pc:spChg>
        <pc:picChg chg="add mod">
          <ac:chgData name="Kehinde  Ayodeji" userId="S::ayo@relianceinfosystems.com::7303c52e-82df-40ac-8fa9-6271af9d5897" providerId="AD" clId="Web-{90E40E45-2E52-4114-BF25-588FC2335FB2}" dt="2022-11-21T15:47:50.691" v="597" actId="1076"/>
          <ac:picMkLst>
            <pc:docMk/>
            <pc:sldMk cId="3439758661" sldId="2147478445"/>
            <ac:picMk id="6" creationId="{76511C2E-FABB-3B1B-ED17-E2ACFD4BCEA0}"/>
          </ac:picMkLst>
        </pc:picChg>
        <pc:picChg chg="add mod">
          <ac:chgData name="Kehinde  Ayodeji" userId="S::ayo@relianceinfosystems.com::7303c52e-82df-40ac-8fa9-6271af9d5897" providerId="AD" clId="Web-{90E40E45-2E52-4114-BF25-588FC2335FB2}" dt="2022-11-21T15:47:44.362" v="596" actId="1076"/>
          <ac:picMkLst>
            <pc:docMk/>
            <pc:sldMk cId="3439758661" sldId="2147478445"/>
            <ac:picMk id="9" creationId="{397A0D4A-7682-E16D-12FD-F56CD3DB21BF}"/>
          </ac:picMkLst>
        </pc:picChg>
      </pc:sldChg>
    </pc:docChg>
  </pc:docChgLst>
  <pc:docChgLst>
    <pc:chgData name="Kehinde  Ayodeji" userId="S::ayo@relianceinfosystems.com::7303c52e-82df-40ac-8fa9-6271af9d5897" providerId="AD" clId="Web-{1C3CB89E-6B55-4CD2-97ED-4A0FCB6AB5E0}"/>
    <pc:docChg chg="modSld">
      <pc:chgData name="Kehinde  Ayodeji" userId="S::ayo@relianceinfosystems.com::7303c52e-82df-40ac-8fa9-6271af9d5897" providerId="AD" clId="Web-{1C3CB89E-6B55-4CD2-97ED-4A0FCB6AB5E0}" dt="2022-11-22T13:43:39.223" v="1" actId="1076"/>
      <pc:docMkLst>
        <pc:docMk/>
      </pc:docMkLst>
      <pc:sldChg chg="modSp">
        <pc:chgData name="Kehinde  Ayodeji" userId="S::ayo@relianceinfosystems.com::7303c52e-82df-40ac-8fa9-6271af9d5897" providerId="AD" clId="Web-{1C3CB89E-6B55-4CD2-97ED-4A0FCB6AB5E0}" dt="2022-11-22T13:43:39.223" v="1" actId="1076"/>
        <pc:sldMkLst>
          <pc:docMk/>
          <pc:sldMk cId="3439758661" sldId="2147478445"/>
        </pc:sldMkLst>
        <pc:spChg chg="mod">
          <ac:chgData name="Kehinde  Ayodeji" userId="S::ayo@relianceinfosystems.com::7303c52e-82df-40ac-8fa9-6271af9d5897" providerId="AD" clId="Web-{1C3CB89E-6B55-4CD2-97ED-4A0FCB6AB5E0}" dt="2022-11-22T13:43:39.223" v="1" actId="1076"/>
          <ac:spMkLst>
            <pc:docMk/>
            <pc:sldMk cId="3439758661" sldId="2147478445"/>
            <ac:spMk id="2" creationId="{1D01428C-4EDF-D1CD-C45C-B4213F3B0847}"/>
          </ac:spMkLst>
        </pc:spChg>
      </pc:sldChg>
    </pc:docChg>
  </pc:docChgLst>
  <pc:docChgLst>
    <pc:chgData name="Kehinde  Ayodeji" userId="S::ayo@relianceinfosystems.com::7303c52e-82df-40ac-8fa9-6271af9d5897" providerId="AD" clId="Web-{1CCC3787-1DF6-492D-A4E8-D6BD51D0CF7D}"/>
    <pc:docChg chg="modSld">
      <pc:chgData name="Kehinde  Ayodeji" userId="S::ayo@relianceinfosystems.com::7303c52e-82df-40ac-8fa9-6271af9d5897" providerId="AD" clId="Web-{1CCC3787-1DF6-492D-A4E8-D6BD51D0CF7D}" dt="2022-12-12T14:42:07.889" v="1" actId="1076"/>
      <pc:docMkLst>
        <pc:docMk/>
      </pc:docMkLst>
      <pc:sldChg chg="modSp">
        <pc:chgData name="Kehinde  Ayodeji" userId="S::ayo@relianceinfosystems.com::7303c52e-82df-40ac-8fa9-6271af9d5897" providerId="AD" clId="Web-{1CCC3787-1DF6-492D-A4E8-D6BD51D0CF7D}" dt="2022-12-12T13:28:59.883" v="0" actId="20577"/>
        <pc:sldMkLst>
          <pc:docMk/>
          <pc:sldMk cId="3500050331" sldId="261"/>
        </pc:sldMkLst>
        <pc:spChg chg="mod">
          <ac:chgData name="Kehinde  Ayodeji" userId="S::ayo@relianceinfosystems.com::7303c52e-82df-40ac-8fa9-6271af9d5897" providerId="AD" clId="Web-{1CCC3787-1DF6-492D-A4E8-D6BD51D0CF7D}" dt="2022-12-12T13:28:59.883" v="0" actId="20577"/>
          <ac:spMkLst>
            <pc:docMk/>
            <pc:sldMk cId="3500050331" sldId="261"/>
            <ac:spMk id="28" creationId="{734980C5-4D57-4CCA-B3A5-0CCCAA42A1E0}"/>
          </ac:spMkLst>
        </pc:spChg>
      </pc:sldChg>
      <pc:sldChg chg="modSp">
        <pc:chgData name="Kehinde  Ayodeji" userId="S::ayo@relianceinfosystems.com::7303c52e-82df-40ac-8fa9-6271af9d5897" providerId="AD" clId="Web-{1CCC3787-1DF6-492D-A4E8-D6BD51D0CF7D}" dt="2022-12-12T14:42:07.889" v="1" actId="1076"/>
        <pc:sldMkLst>
          <pc:docMk/>
          <pc:sldMk cId="2231985706" sldId="2145706775"/>
        </pc:sldMkLst>
        <pc:picChg chg="mod">
          <ac:chgData name="Kehinde  Ayodeji" userId="S::ayo@relianceinfosystems.com::7303c52e-82df-40ac-8fa9-6271af9d5897" providerId="AD" clId="Web-{1CCC3787-1DF6-492D-A4E8-D6BD51D0CF7D}" dt="2022-12-12T14:42:07.889" v="1" actId="1076"/>
          <ac:picMkLst>
            <pc:docMk/>
            <pc:sldMk cId="2231985706" sldId="2145706775"/>
            <ac:picMk id="19" creationId="{1FCAC1EF-13A1-2721-457D-D20663B034F6}"/>
          </ac:picMkLst>
        </pc:picChg>
      </pc:sldChg>
    </pc:docChg>
  </pc:docChgLst>
  <pc:docChgLst>
    <pc:chgData name="Kehinde  Ayodeji" userId="S::ayo@relianceinfosystems.com::7303c52e-82df-40ac-8fa9-6271af9d5897" providerId="AD" clId="Web-{AD1B93AF-1144-4D4F-BDD4-D93834F32F52}"/>
    <pc:docChg chg="modSld">
      <pc:chgData name="Kehinde  Ayodeji" userId="S::ayo@relianceinfosystems.com::7303c52e-82df-40ac-8fa9-6271af9d5897" providerId="AD" clId="Web-{AD1B93AF-1144-4D4F-BDD4-D93834F32F52}" dt="2022-11-22T14:25:02.071" v="118" actId="1076"/>
      <pc:docMkLst>
        <pc:docMk/>
      </pc:docMkLst>
      <pc:sldChg chg="modSp">
        <pc:chgData name="Kehinde  Ayodeji" userId="S::ayo@relianceinfosystems.com::7303c52e-82df-40ac-8fa9-6271af9d5897" providerId="AD" clId="Web-{AD1B93AF-1144-4D4F-BDD4-D93834F32F52}" dt="2022-11-22T14:13:48.721" v="11" actId="20577"/>
        <pc:sldMkLst>
          <pc:docMk/>
          <pc:sldMk cId="2231985706" sldId="2145706775"/>
        </pc:sldMkLst>
        <pc:spChg chg="mod">
          <ac:chgData name="Kehinde  Ayodeji" userId="S::ayo@relianceinfosystems.com::7303c52e-82df-40ac-8fa9-6271af9d5897" providerId="AD" clId="Web-{AD1B93AF-1144-4D4F-BDD4-D93834F32F52}" dt="2022-11-22T14:12:32.063" v="0" actId="20577"/>
          <ac:spMkLst>
            <pc:docMk/>
            <pc:sldMk cId="2231985706" sldId="2145706775"/>
            <ac:spMk id="7" creationId="{CCDE2092-94B7-4732-B543-5615006C29F7}"/>
          </ac:spMkLst>
        </pc:spChg>
        <pc:spChg chg="mod">
          <ac:chgData name="Kehinde  Ayodeji" userId="S::ayo@relianceinfosystems.com::7303c52e-82df-40ac-8fa9-6271af9d5897" providerId="AD" clId="Web-{AD1B93AF-1144-4D4F-BDD4-D93834F32F52}" dt="2022-11-22T14:12:43.250" v="1" actId="20577"/>
          <ac:spMkLst>
            <pc:docMk/>
            <pc:sldMk cId="2231985706" sldId="2145706775"/>
            <ac:spMk id="8" creationId="{58E0DED8-ABA6-7866-44F1-37398A8B78C6}"/>
          </ac:spMkLst>
        </pc:spChg>
        <pc:spChg chg="mod">
          <ac:chgData name="Kehinde  Ayodeji" userId="S::ayo@relianceinfosystems.com::7303c52e-82df-40ac-8fa9-6271af9d5897" providerId="AD" clId="Web-{AD1B93AF-1144-4D4F-BDD4-D93834F32F52}" dt="2022-11-22T14:13:05.236" v="7" actId="20577"/>
          <ac:spMkLst>
            <pc:docMk/>
            <pc:sldMk cId="2231985706" sldId="2145706775"/>
            <ac:spMk id="9" creationId="{D5CBBFF6-ECDE-E413-1519-647BECBFE322}"/>
          </ac:spMkLst>
        </pc:spChg>
        <pc:spChg chg="mod">
          <ac:chgData name="Kehinde  Ayodeji" userId="S::ayo@relianceinfosystems.com::7303c52e-82df-40ac-8fa9-6271af9d5897" providerId="AD" clId="Web-{AD1B93AF-1144-4D4F-BDD4-D93834F32F52}" dt="2022-11-22T14:12:48.844" v="2" actId="1076"/>
          <ac:spMkLst>
            <pc:docMk/>
            <pc:sldMk cId="2231985706" sldId="2145706775"/>
            <ac:spMk id="10" creationId="{6CEE5AC4-F041-7DDF-08BD-8CE4033B9D8A}"/>
          </ac:spMkLst>
        </pc:spChg>
        <pc:spChg chg="mod">
          <ac:chgData name="Kehinde  Ayodeji" userId="S::ayo@relianceinfosystems.com::7303c52e-82df-40ac-8fa9-6271af9d5897" providerId="AD" clId="Web-{AD1B93AF-1144-4D4F-BDD4-D93834F32F52}" dt="2022-11-22T14:13:17.955" v="8" actId="20577"/>
          <ac:spMkLst>
            <pc:docMk/>
            <pc:sldMk cId="2231985706" sldId="2145706775"/>
            <ac:spMk id="12" creationId="{A7D890E7-63D3-2D6D-3367-B5B6C2DB9995}"/>
          </ac:spMkLst>
        </pc:spChg>
        <pc:spChg chg="mod">
          <ac:chgData name="Kehinde  Ayodeji" userId="S::ayo@relianceinfosystems.com::7303c52e-82df-40ac-8fa9-6271af9d5897" providerId="AD" clId="Web-{AD1B93AF-1144-4D4F-BDD4-D93834F32F52}" dt="2022-11-22T14:13:28.111" v="9" actId="20577"/>
          <ac:spMkLst>
            <pc:docMk/>
            <pc:sldMk cId="2231985706" sldId="2145706775"/>
            <ac:spMk id="13" creationId="{9A60111D-49AF-B512-1801-EC8210EB12A8}"/>
          </ac:spMkLst>
        </pc:spChg>
        <pc:spChg chg="mod">
          <ac:chgData name="Kehinde  Ayodeji" userId="S::ayo@relianceinfosystems.com::7303c52e-82df-40ac-8fa9-6271af9d5897" providerId="AD" clId="Web-{AD1B93AF-1144-4D4F-BDD4-D93834F32F52}" dt="2022-11-22T14:13:38.940" v="10" actId="20577"/>
          <ac:spMkLst>
            <pc:docMk/>
            <pc:sldMk cId="2231985706" sldId="2145706775"/>
            <ac:spMk id="14" creationId="{9B7ED98E-5F45-B75C-17D7-C1FA2FB81BA7}"/>
          </ac:spMkLst>
        </pc:spChg>
        <pc:spChg chg="mod">
          <ac:chgData name="Kehinde  Ayodeji" userId="S::ayo@relianceinfosystems.com::7303c52e-82df-40ac-8fa9-6271af9d5897" providerId="AD" clId="Web-{AD1B93AF-1144-4D4F-BDD4-D93834F32F52}" dt="2022-11-22T14:13:48.721" v="11" actId="20577"/>
          <ac:spMkLst>
            <pc:docMk/>
            <pc:sldMk cId="2231985706" sldId="2145706775"/>
            <ac:spMk id="15" creationId="{12F635AF-2137-E594-ED96-3C7D5AE5CD7B}"/>
          </ac:spMkLst>
        </pc:spChg>
      </pc:sldChg>
      <pc:sldChg chg="modSp">
        <pc:chgData name="Kehinde  Ayodeji" userId="S::ayo@relianceinfosystems.com::7303c52e-82df-40ac-8fa9-6271af9d5897" providerId="AD" clId="Web-{AD1B93AF-1144-4D4F-BDD4-D93834F32F52}" dt="2022-11-22T14:16:15.898" v="30" actId="20577"/>
        <pc:sldMkLst>
          <pc:docMk/>
          <pc:sldMk cId="3439758661" sldId="2147478445"/>
        </pc:sldMkLst>
        <pc:spChg chg="mod">
          <ac:chgData name="Kehinde  Ayodeji" userId="S::ayo@relianceinfosystems.com::7303c52e-82df-40ac-8fa9-6271af9d5897" providerId="AD" clId="Web-{AD1B93AF-1144-4D4F-BDD4-D93834F32F52}" dt="2022-11-22T14:14:27.754" v="13" actId="20577"/>
          <ac:spMkLst>
            <pc:docMk/>
            <pc:sldMk cId="3439758661" sldId="2147478445"/>
            <ac:spMk id="2" creationId="{1D01428C-4EDF-D1CD-C45C-B4213F3B0847}"/>
          </ac:spMkLst>
        </pc:spChg>
        <pc:spChg chg="mod">
          <ac:chgData name="Kehinde  Ayodeji" userId="S::ayo@relianceinfosystems.com::7303c52e-82df-40ac-8fa9-6271af9d5897" providerId="AD" clId="Web-{AD1B93AF-1144-4D4F-BDD4-D93834F32F52}" dt="2022-11-22T14:15:55.147" v="27" actId="20577"/>
          <ac:spMkLst>
            <pc:docMk/>
            <pc:sldMk cId="3439758661" sldId="2147478445"/>
            <ac:spMk id="3" creationId="{2D6ACC4B-563A-FECA-79EE-F1604EF71C9F}"/>
          </ac:spMkLst>
        </pc:spChg>
        <pc:spChg chg="mod">
          <ac:chgData name="Kehinde  Ayodeji" userId="S::ayo@relianceinfosystems.com::7303c52e-82df-40ac-8fa9-6271af9d5897" providerId="AD" clId="Web-{AD1B93AF-1144-4D4F-BDD4-D93834F32F52}" dt="2022-11-22T14:16:02.929" v="28" actId="20577"/>
          <ac:spMkLst>
            <pc:docMk/>
            <pc:sldMk cId="3439758661" sldId="2147478445"/>
            <ac:spMk id="4" creationId="{CB9DF765-8EFC-5D82-F41F-7EBE0FCC175E}"/>
          </ac:spMkLst>
        </pc:spChg>
        <pc:spChg chg="mod">
          <ac:chgData name="Kehinde  Ayodeji" userId="S::ayo@relianceinfosystems.com::7303c52e-82df-40ac-8fa9-6271af9d5897" providerId="AD" clId="Web-{AD1B93AF-1144-4D4F-BDD4-D93834F32F52}" dt="2022-11-22T14:16:15.898" v="30" actId="20577"/>
          <ac:spMkLst>
            <pc:docMk/>
            <pc:sldMk cId="3439758661" sldId="2147478445"/>
            <ac:spMk id="5" creationId="{51CE1484-D9F1-1F75-1CE4-42613BA3B536}"/>
          </ac:spMkLst>
        </pc:spChg>
        <pc:spChg chg="mod">
          <ac:chgData name="Kehinde  Ayodeji" userId="S::ayo@relianceinfosystems.com::7303c52e-82df-40ac-8fa9-6271af9d5897" providerId="AD" clId="Web-{AD1B93AF-1144-4D4F-BDD4-D93834F32F52}" dt="2022-11-22T14:14:18.738" v="12" actId="20577"/>
          <ac:spMkLst>
            <pc:docMk/>
            <pc:sldMk cId="3439758661" sldId="2147478445"/>
            <ac:spMk id="7" creationId="{CCDE2092-94B7-4732-B543-5615006C29F7}"/>
          </ac:spMkLst>
        </pc:spChg>
        <pc:spChg chg="mod">
          <ac:chgData name="Kehinde  Ayodeji" userId="S::ayo@relianceinfosystems.com::7303c52e-82df-40ac-8fa9-6271af9d5897" providerId="AD" clId="Web-{AD1B93AF-1144-4D4F-BDD4-D93834F32F52}" dt="2022-11-22T14:15:10.302" v="21" actId="1076"/>
          <ac:spMkLst>
            <pc:docMk/>
            <pc:sldMk cId="3439758661" sldId="2147478445"/>
            <ac:spMk id="10" creationId="{6CEE5AC4-F041-7DDF-08BD-8CE4033B9D8A}"/>
          </ac:spMkLst>
        </pc:spChg>
        <pc:spChg chg="mod">
          <ac:chgData name="Kehinde  Ayodeji" userId="S::ayo@relianceinfosystems.com::7303c52e-82df-40ac-8fa9-6271af9d5897" providerId="AD" clId="Web-{AD1B93AF-1144-4D4F-BDD4-D93834F32F52}" dt="2022-11-22T14:15:07.474" v="20" actId="1076"/>
          <ac:spMkLst>
            <pc:docMk/>
            <pc:sldMk cId="3439758661" sldId="2147478445"/>
            <ac:spMk id="19" creationId="{58A7F30B-B541-8CD2-90F2-B7CFB974BB84}"/>
          </ac:spMkLst>
        </pc:spChg>
      </pc:sldChg>
      <pc:sldChg chg="modSp">
        <pc:chgData name="Kehinde  Ayodeji" userId="S::ayo@relianceinfosystems.com::7303c52e-82df-40ac-8fa9-6271af9d5897" providerId="AD" clId="Web-{AD1B93AF-1144-4D4F-BDD4-D93834F32F52}" dt="2022-11-22T14:18:29.308" v="60" actId="20577"/>
        <pc:sldMkLst>
          <pc:docMk/>
          <pc:sldMk cId="1953771573" sldId="2147478447"/>
        </pc:sldMkLst>
        <pc:spChg chg="mod">
          <ac:chgData name="Kehinde  Ayodeji" userId="S::ayo@relianceinfosystems.com::7303c52e-82df-40ac-8fa9-6271af9d5897" providerId="AD" clId="Web-{AD1B93AF-1144-4D4F-BDD4-D93834F32F52}" dt="2022-11-22T14:16:57.196" v="34" actId="20577"/>
          <ac:spMkLst>
            <pc:docMk/>
            <pc:sldMk cId="1953771573" sldId="2147478447"/>
            <ac:spMk id="7" creationId="{CCDE2092-94B7-4732-B543-5615006C29F7}"/>
          </ac:spMkLst>
        </pc:spChg>
        <pc:spChg chg="mod">
          <ac:chgData name="Kehinde  Ayodeji" userId="S::ayo@relianceinfosystems.com::7303c52e-82df-40ac-8fa9-6271af9d5897" providerId="AD" clId="Web-{AD1B93AF-1144-4D4F-BDD4-D93834F32F52}" dt="2022-11-22T14:17:15.040" v="36" actId="20577"/>
          <ac:spMkLst>
            <pc:docMk/>
            <pc:sldMk cId="1953771573" sldId="2147478447"/>
            <ac:spMk id="9" creationId="{7E3E39E7-E28F-2EB4-0003-4E33E6E04C87}"/>
          </ac:spMkLst>
        </pc:spChg>
        <pc:spChg chg="mod">
          <ac:chgData name="Kehinde  Ayodeji" userId="S::ayo@relianceinfosystems.com::7303c52e-82df-40ac-8fa9-6271af9d5897" providerId="AD" clId="Web-{AD1B93AF-1144-4D4F-BDD4-D93834F32F52}" dt="2022-11-22T14:18:29.308" v="60" actId="20577"/>
          <ac:spMkLst>
            <pc:docMk/>
            <pc:sldMk cId="1953771573" sldId="2147478447"/>
            <ac:spMk id="13" creationId="{A9956BCE-2603-B12D-FAB0-5CB37ED98BB9}"/>
          </ac:spMkLst>
        </pc:spChg>
        <pc:spChg chg="mod">
          <ac:chgData name="Kehinde  Ayodeji" userId="S::ayo@relianceinfosystems.com::7303c52e-82df-40ac-8fa9-6271af9d5897" providerId="AD" clId="Web-{AD1B93AF-1144-4D4F-BDD4-D93834F32F52}" dt="2022-11-22T14:17:26.525" v="39" actId="20577"/>
          <ac:spMkLst>
            <pc:docMk/>
            <pc:sldMk cId="1953771573" sldId="2147478447"/>
            <ac:spMk id="15" creationId="{42FB0D69-528B-8FE8-1C36-C62365331CAD}"/>
          </ac:spMkLst>
        </pc:spChg>
        <pc:spChg chg="mod">
          <ac:chgData name="Kehinde  Ayodeji" userId="S::ayo@relianceinfosystems.com::7303c52e-82df-40ac-8fa9-6271af9d5897" providerId="AD" clId="Web-{AD1B93AF-1144-4D4F-BDD4-D93834F32F52}" dt="2022-11-22T14:17:37.729" v="42" actId="20577"/>
          <ac:spMkLst>
            <pc:docMk/>
            <pc:sldMk cId="1953771573" sldId="2147478447"/>
            <ac:spMk id="17" creationId="{A999B424-8D8F-B8A3-39E3-6804CAD2FA96}"/>
          </ac:spMkLst>
        </pc:spChg>
        <pc:spChg chg="mod">
          <ac:chgData name="Kehinde  Ayodeji" userId="S::ayo@relianceinfosystems.com::7303c52e-82df-40ac-8fa9-6271af9d5897" providerId="AD" clId="Web-{AD1B93AF-1144-4D4F-BDD4-D93834F32F52}" dt="2022-11-22T14:17:49.229" v="45" actId="20577"/>
          <ac:spMkLst>
            <pc:docMk/>
            <pc:sldMk cId="1953771573" sldId="2147478447"/>
            <ac:spMk id="21" creationId="{92742C52-3B28-4A0C-ED4A-F6A8D661F609}"/>
          </ac:spMkLst>
        </pc:spChg>
      </pc:sldChg>
      <pc:sldChg chg="modSp">
        <pc:chgData name="Kehinde  Ayodeji" userId="S::ayo@relianceinfosystems.com::7303c52e-82df-40ac-8fa9-6271af9d5897" providerId="AD" clId="Web-{AD1B93AF-1144-4D4F-BDD4-D93834F32F52}" dt="2022-11-22T14:19:43.295" v="67" actId="20577"/>
        <pc:sldMkLst>
          <pc:docMk/>
          <pc:sldMk cId="3712775635" sldId="2147478448"/>
        </pc:sldMkLst>
        <pc:spChg chg="mod">
          <ac:chgData name="Kehinde  Ayodeji" userId="S::ayo@relianceinfosystems.com::7303c52e-82df-40ac-8fa9-6271af9d5897" providerId="AD" clId="Web-{AD1B93AF-1144-4D4F-BDD4-D93834F32F52}" dt="2022-11-22T14:18:41.059" v="61" actId="20577"/>
          <ac:spMkLst>
            <pc:docMk/>
            <pc:sldMk cId="3712775635" sldId="2147478448"/>
            <ac:spMk id="3" creationId="{83EB331E-D359-1CDC-62C5-2FFE404628F7}"/>
          </ac:spMkLst>
        </pc:spChg>
        <pc:spChg chg="mod">
          <ac:chgData name="Kehinde  Ayodeji" userId="S::ayo@relianceinfosystems.com::7303c52e-82df-40ac-8fa9-6271af9d5897" providerId="AD" clId="Web-{AD1B93AF-1144-4D4F-BDD4-D93834F32F52}" dt="2022-11-22T14:19:10.013" v="63" actId="20577"/>
          <ac:spMkLst>
            <pc:docMk/>
            <pc:sldMk cId="3712775635" sldId="2147478448"/>
            <ac:spMk id="7" creationId="{CCDE2092-94B7-4732-B543-5615006C29F7}"/>
          </ac:spMkLst>
        </pc:spChg>
        <pc:spChg chg="mod">
          <ac:chgData name="Kehinde  Ayodeji" userId="S::ayo@relianceinfosystems.com::7303c52e-82df-40ac-8fa9-6271af9d5897" providerId="AD" clId="Web-{AD1B93AF-1144-4D4F-BDD4-D93834F32F52}" dt="2022-11-22T14:19:43.295" v="67" actId="20577"/>
          <ac:spMkLst>
            <pc:docMk/>
            <pc:sldMk cId="3712775635" sldId="2147478448"/>
            <ac:spMk id="10" creationId="{6CEE5AC4-F041-7DDF-08BD-8CE4033B9D8A}"/>
          </ac:spMkLst>
        </pc:spChg>
      </pc:sldChg>
      <pc:sldChg chg="modSp">
        <pc:chgData name="Kehinde  Ayodeji" userId="S::ayo@relianceinfosystems.com::7303c52e-82df-40ac-8fa9-6271af9d5897" providerId="AD" clId="Web-{AD1B93AF-1144-4D4F-BDD4-D93834F32F52}" dt="2022-11-22T14:21:12.314" v="88" actId="20577"/>
        <pc:sldMkLst>
          <pc:docMk/>
          <pc:sldMk cId="3046631336" sldId="2147478449"/>
        </pc:sldMkLst>
        <pc:spChg chg="mod">
          <ac:chgData name="Kehinde  Ayodeji" userId="S::ayo@relianceinfosystems.com::7303c52e-82df-40ac-8fa9-6271af9d5897" providerId="AD" clId="Web-{AD1B93AF-1144-4D4F-BDD4-D93834F32F52}" dt="2022-11-22T14:20:02.124" v="70" actId="20577"/>
          <ac:spMkLst>
            <pc:docMk/>
            <pc:sldMk cId="3046631336" sldId="2147478449"/>
            <ac:spMk id="3" creationId="{8C81F402-E81D-C20E-F6E9-DB7E13716EE1}"/>
          </ac:spMkLst>
        </pc:spChg>
        <pc:spChg chg="mod">
          <ac:chgData name="Kehinde  Ayodeji" userId="S::ayo@relianceinfosystems.com::7303c52e-82df-40ac-8fa9-6271af9d5897" providerId="AD" clId="Web-{AD1B93AF-1144-4D4F-BDD4-D93834F32F52}" dt="2022-11-22T14:20:22.640" v="74" actId="20577"/>
          <ac:spMkLst>
            <pc:docMk/>
            <pc:sldMk cId="3046631336" sldId="2147478449"/>
            <ac:spMk id="5" creationId="{25B5F780-DADA-AEF1-27D7-5C543E8AF90F}"/>
          </ac:spMkLst>
        </pc:spChg>
        <pc:spChg chg="mod">
          <ac:chgData name="Kehinde  Ayodeji" userId="S::ayo@relianceinfosystems.com::7303c52e-82df-40ac-8fa9-6271af9d5897" providerId="AD" clId="Web-{AD1B93AF-1144-4D4F-BDD4-D93834F32F52}" dt="2022-11-22T14:20:47.250" v="80" actId="20577"/>
          <ac:spMkLst>
            <pc:docMk/>
            <pc:sldMk cId="3046631336" sldId="2147478449"/>
            <ac:spMk id="9" creationId="{78B33E59-6917-0644-6082-20929AD282D0}"/>
          </ac:spMkLst>
        </pc:spChg>
        <pc:spChg chg="mod">
          <ac:chgData name="Kehinde  Ayodeji" userId="S::ayo@relianceinfosystems.com::7303c52e-82df-40ac-8fa9-6271af9d5897" providerId="AD" clId="Web-{AD1B93AF-1144-4D4F-BDD4-D93834F32F52}" dt="2022-11-22T14:20:41.328" v="79" actId="20577"/>
          <ac:spMkLst>
            <pc:docMk/>
            <pc:sldMk cId="3046631336" sldId="2147478449"/>
            <ac:spMk id="10" creationId="{6CEE5AC4-F041-7DDF-08BD-8CE4033B9D8A}"/>
          </ac:spMkLst>
        </pc:spChg>
        <pc:spChg chg="mod">
          <ac:chgData name="Kehinde  Ayodeji" userId="S::ayo@relianceinfosystems.com::7303c52e-82df-40ac-8fa9-6271af9d5897" providerId="AD" clId="Web-{AD1B93AF-1144-4D4F-BDD4-D93834F32F52}" dt="2022-11-22T14:21:00.610" v="84" actId="20577"/>
          <ac:spMkLst>
            <pc:docMk/>
            <pc:sldMk cId="3046631336" sldId="2147478449"/>
            <ac:spMk id="13" creationId="{B250BF9F-BDED-0D1F-A35D-2807D464D98D}"/>
          </ac:spMkLst>
        </pc:spChg>
        <pc:spChg chg="mod">
          <ac:chgData name="Kehinde  Ayodeji" userId="S::ayo@relianceinfosystems.com::7303c52e-82df-40ac-8fa9-6271af9d5897" providerId="AD" clId="Web-{AD1B93AF-1144-4D4F-BDD4-D93834F32F52}" dt="2022-11-22T14:21:12.314" v="88" actId="20577"/>
          <ac:spMkLst>
            <pc:docMk/>
            <pc:sldMk cId="3046631336" sldId="2147478449"/>
            <ac:spMk id="15" creationId="{7274555A-0B72-CDF1-AD7C-BB93C68C88A9}"/>
          </ac:spMkLst>
        </pc:spChg>
      </pc:sldChg>
      <pc:sldChg chg="modSp">
        <pc:chgData name="Kehinde  Ayodeji" userId="S::ayo@relianceinfosystems.com::7303c52e-82df-40ac-8fa9-6271af9d5897" providerId="AD" clId="Web-{AD1B93AF-1144-4D4F-BDD4-D93834F32F52}" dt="2022-11-22T14:25:02.071" v="118" actId="1076"/>
        <pc:sldMkLst>
          <pc:docMk/>
          <pc:sldMk cId="1093259176" sldId="2147478450"/>
        </pc:sldMkLst>
        <pc:spChg chg="mod">
          <ac:chgData name="Kehinde  Ayodeji" userId="S::ayo@relianceinfosystems.com::7303c52e-82df-40ac-8fa9-6271af9d5897" providerId="AD" clId="Web-{AD1B93AF-1144-4D4F-BDD4-D93834F32F52}" dt="2022-11-22T14:22:15.769" v="93" actId="20577"/>
          <ac:spMkLst>
            <pc:docMk/>
            <pc:sldMk cId="1093259176" sldId="2147478450"/>
            <ac:spMk id="3" creationId="{1EF9E867-1AE8-9F9D-C391-6F783562F38B}"/>
          </ac:spMkLst>
        </pc:spChg>
        <pc:spChg chg="mod">
          <ac:chgData name="Kehinde  Ayodeji" userId="S::ayo@relianceinfosystems.com::7303c52e-82df-40ac-8fa9-6271af9d5897" providerId="AD" clId="Web-{AD1B93AF-1144-4D4F-BDD4-D93834F32F52}" dt="2022-11-22T14:22:24.316" v="94" actId="20577"/>
          <ac:spMkLst>
            <pc:docMk/>
            <pc:sldMk cId="1093259176" sldId="2147478450"/>
            <ac:spMk id="7" creationId="{CCDE2092-94B7-4732-B543-5615006C29F7}"/>
          </ac:spMkLst>
        </pc:spChg>
        <pc:spChg chg="mod">
          <ac:chgData name="Kehinde  Ayodeji" userId="S::ayo@relianceinfosystems.com::7303c52e-82df-40ac-8fa9-6271af9d5897" providerId="AD" clId="Web-{AD1B93AF-1144-4D4F-BDD4-D93834F32F52}" dt="2022-11-22T14:22:29.566" v="95" actId="20577"/>
          <ac:spMkLst>
            <pc:docMk/>
            <pc:sldMk cId="1093259176" sldId="2147478450"/>
            <ac:spMk id="8" creationId="{58E0DED8-ABA6-7866-44F1-37398A8B78C6}"/>
          </ac:spMkLst>
        </pc:spChg>
        <pc:spChg chg="mod">
          <ac:chgData name="Kehinde  Ayodeji" userId="S::ayo@relianceinfosystems.com::7303c52e-82df-40ac-8fa9-6271af9d5897" providerId="AD" clId="Web-{AD1B93AF-1144-4D4F-BDD4-D93834F32F52}" dt="2022-11-22T14:24:16.257" v="108" actId="20577"/>
          <ac:spMkLst>
            <pc:docMk/>
            <pc:sldMk cId="1093259176" sldId="2147478450"/>
            <ac:spMk id="9" creationId="{1CA2D850-C63E-1DBA-EC07-E0C780EC6393}"/>
          </ac:spMkLst>
        </pc:spChg>
        <pc:spChg chg="mod">
          <ac:chgData name="Kehinde  Ayodeji" userId="S::ayo@relianceinfosystems.com::7303c52e-82df-40ac-8fa9-6271af9d5897" providerId="AD" clId="Web-{AD1B93AF-1144-4D4F-BDD4-D93834F32F52}" dt="2022-11-22T14:24:21.429" v="110" actId="20577"/>
          <ac:spMkLst>
            <pc:docMk/>
            <pc:sldMk cId="1093259176" sldId="2147478450"/>
            <ac:spMk id="13" creationId="{966102AF-1C56-B49D-B644-5F59CCF7CEBB}"/>
          </ac:spMkLst>
        </pc:spChg>
        <pc:spChg chg="mod">
          <ac:chgData name="Kehinde  Ayodeji" userId="S::ayo@relianceinfosystems.com::7303c52e-82df-40ac-8fa9-6271af9d5897" providerId="AD" clId="Web-{AD1B93AF-1144-4D4F-BDD4-D93834F32F52}" dt="2022-11-22T14:24:50.461" v="115" actId="20577"/>
          <ac:spMkLst>
            <pc:docMk/>
            <pc:sldMk cId="1093259176" sldId="2147478450"/>
            <ac:spMk id="15" creationId="{967C5D72-5823-D7BF-8E5D-0A85558C1AE0}"/>
          </ac:spMkLst>
        </pc:spChg>
        <pc:spChg chg="mod">
          <ac:chgData name="Kehinde  Ayodeji" userId="S::ayo@relianceinfosystems.com::7303c52e-82df-40ac-8fa9-6271af9d5897" providerId="AD" clId="Web-{AD1B93AF-1144-4D4F-BDD4-D93834F32F52}" dt="2022-11-22T14:25:02.071" v="118" actId="1076"/>
          <ac:spMkLst>
            <pc:docMk/>
            <pc:sldMk cId="1093259176" sldId="2147478450"/>
            <ac:spMk id="17" creationId="{DF38F23D-4E9B-3004-71BA-237BB4C2D4A6}"/>
          </ac:spMkLst>
        </pc:spChg>
      </pc:sldChg>
      <pc:sldChg chg="modSp">
        <pc:chgData name="Kehinde  Ayodeji" userId="S::ayo@relianceinfosystems.com::7303c52e-82df-40ac-8fa9-6271af9d5897" providerId="AD" clId="Web-{AD1B93AF-1144-4D4F-BDD4-D93834F32F52}" dt="2022-11-22T14:23:59.022" v="105" actId="20577"/>
        <pc:sldMkLst>
          <pc:docMk/>
          <pc:sldMk cId="941044247" sldId="2147478451"/>
        </pc:sldMkLst>
        <pc:spChg chg="mod">
          <ac:chgData name="Kehinde  Ayodeji" userId="S::ayo@relianceinfosystems.com::7303c52e-82df-40ac-8fa9-6271af9d5897" providerId="AD" clId="Web-{AD1B93AF-1144-4D4F-BDD4-D93834F32F52}" dt="2022-11-22T14:22:53.004" v="98" actId="20577"/>
          <ac:spMkLst>
            <pc:docMk/>
            <pc:sldMk cId="941044247" sldId="2147478451"/>
            <ac:spMk id="2" creationId="{4C799896-7403-E6DA-6290-AE3484C0106B}"/>
          </ac:spMkLst>
        </pc:spChg>
        <pc:spChg chg="mod">
          <ac:chgData name="Kehinde  Ayodeji" userId="S::ayo@relianceinfosystems.com::7303c52e-82df-40ac-8fa9-6271af9d5897" providerId="AD" clId="Web-{AD1B93AF-1144-4D4F-BDD4-D93834F32F52}" dt="2022-11-22T14:23:59.022" v="105" actId="20577"/>
          <ac:spMkLst>
            <pc:docMk/>
            <pc:sldMk cId="941044247" sldId="2147478451"/>
            <ac:spMk id="4" creationId="{FAD2CC0B-AF40-C8C4-CCB4-7620AB970D77}"/>
          </ac:spMkLst>
        </pc:spChg>
        <pc:spChg chg="mod">
          <ac:chgData name="Kehinde  Ayodeji" userId="S::ayo@relianceinfosystems.com::7303c52e-82df-40ac-8fa9-6271af9d5897" providerId="AD" clId="Web-{AD1B93AF-1144-4D4F-BDD4-D93834F32F52}" dt="2022-11-22T14:23:02.786" v="100" actId="20577"/>
          <ac:spMkLst>
            <pc:docMk/>
            <pc:sldMk cId="941044247" sldId="2147478451"/>
            <ac:spMk id="7" creationId="{CCDE2092-94B7-4732-B543-5615006C29F7}"/>
          </ac:spMkLst>
        </pc:spChg>
        <pc:spChg chg="mod">
          <ac:chgData name="Kehinde  Ayodeji" userId="S::ayo@relianceinfosystems.com::7303c52e-82df-40ac-8fa9-6271af9d5897" providerId="AD" clId="Web-{AD1B93AF-1144-4D4F-BDD4-D93834F32F52}" dt="2022-11-22T14:23:45.756" v="101" actId="20577"/>
          <ac:spMkLst>
            <pc:docMk/>
            <pc:sldMk cId="941044247" sldId="2147478451"/>
            <ac:spMk id="8" creationId="{58E0DED8-ABA6-7866-44F1-37398A8B78C6}"/>
          </ac:spMkLst>
        </pc:spChg>
      </pc:sldChg>
    </pc:docChg>
  </pc:docChgLst>
  <pc:docChgLst>
    <pc:chgData name="Kehinde  Ayodeji" userId="S::ayo@relianceinfosystems.com::7303c52e-82df-40ac-8fa9-6271af9d5897" providerId="AD" clId="Web-{6D999A10-0CD2-4762-865C-07C0B92AFBD6}"/>
    <pc:docChg chg="modSld">
      <pc:chgData name="Kehinde  Ayodeji" userId="S::ayo@relianceinfosystems.com::7303c52e-82df-40ac-8fa9-6271af9d5897" providerId="AD" clId="Web-{6D999A10-0CD2-4762-865C-07C0B92AFBD6}" dt="2022-11-22T16:07:55.984" v="27" actId="1076"/>
      <pc:docMkLst>
        <pc:docMk/>
      </pc:docMkLst>
      <pc:sldChg chg="modSp">
        <pc:chgData name="Kehinde  Ayodeji" userId="S::ayo@relianceinfosystems.com::7303c52e-82df-40ac-8fa9-6271af9d5897" providerId="AD" clId="Web-{6D999A10-0CD2-4762-865C-07C0B92AFBD6}" dt="2022-11-22T16:06:47.545" v="13" actId="20577"/>
        <pc:sldMkLst>
          <pc:docMk/>
          <pc:sldMk cId="1077256354" sldId="2147478446"/>
        </pc:sldMkLst>
        <pc:spChg chg="mod">
          <ac:chgData name="Kehinde  Ayodeji" userId="S::ayo@relianceinfosystems.com::7303c52e-82df-40ac-8fa9-6271af9d5897" providerId="AD" clId="Web-{6D999A10-0CD2-4762-865C-07C0B92AFBD6}" dt="2022-11-22T16:05:42.652" v="0" actId="20577"/>
          <ac:spMkLst>
            <pc:docMk/>
            <pc:sldMk cId="1077256354" sldId="2147478446"/>
            <ac:spMk id="4" creationId="{77D3B496-1794-ED2A-F416-A8AE93268A2F}"/>
          </ac:spMkLst>
        </pc:spChg>
        <pc:spChg chg="mod">
          <ac:chgData name="Kehinde  Ayodeji" userId="S::ayo@relianceinfosystems.com::7303c52e-82df-40ac-8fa9-6271af9d5897" providerId="AD" clId="Web-{6D999A10-0CD2-4762-865C-07C0B92AFBD6}" dt="2022-11-22T16:06:07.653" v="4" actId="20577"/>
          <ac:spMkLst>
            <pc:docMk/>
            <pc:sldMk cId="1077256354" sldId="2147478446"/>
            <ac:spMk id="12" creationId="{143FE343-88D7-160D-840F-2B3631F9942E}"/>
          </ac:spMkLst>
        </pc:spChg>
        <pc:spChg chg="mod">
          <ac:chgData name="Kehinde  Ayodeji" userId="S::ayo@relianceinfosystems.com::7303c52e-82df-40ac-8fa9-6271af9d5897" providerId="AD" clId="Web-{6D999A10-0CD2-4762-865C-07C0B92AFBD6}" dt="2022-11-22T16:06:23.810" v="7" actId="20577"/>
          <ac:spMkLst>
            <pc:docMk/>
            <pc:sldMk cId="1077256354" sldId="2147478446"/>
            <ac:spMk id="14" creationId="{75C15E0F-15D5-21FB-07E2-5FA360DBA646}"/>
          </ac:spMkLst>
        </pc:spChg>
        <pc:spChg chg="mod">
          <ac:chgData name="Kehinde  Ayodeji" userId="S::ayo@relianceinfosystems.com::7303c52e-82df-40ac-8fa9-6271af9d5897" providerId="AD" clId="Web-{6D999A10-0CD2-4762-865C-07C0B92AFBD6}" dt="2022-11-22T16:06:37.107" v="10" actId="20577"/>
          <ac:spMkLst>
            <pc:docMk/>
            <pc:sldMk cId="1077256354" sldId="2147478446"/>
            <ac:spMk id="16" creationId="{92EC0548-CA7C-06B1-933F-A90D1B7058C5}"/>
          </ac:spMkLst>
        </pc:spChg>
        <pc:spChg chg="mod">
          <ac:chgData name="Kehinde  Ayodeji" userId="S::ayo@relianceinfosystems.com::7303c52e-82df-40ac-8fa9-6271af9d5897" providerId="AD" clId="Web-{6D999A10-0CD2-4762-865C-07C0B92AFBD6}" dt="2022-11-22T16:06:47.545" v="13" actId="20577"/>
          <ac:spMkLst>
            <pc:docMk/>
            <pc:sldMk cId="1077256354" sldId="2147478446"/>
            <ac:spMk id="18" creationId="{6AED9899-0D84-6479-051C-8A994790238C}"/>
          </ac:spMkLst>
        </pc:spChg>
      </pc:sldChg>
      <pc:sldChg chg="modSp">
        <pc:chgData name="Kehinde  Ayodeji" userId="S::ayo@relianceinfosystems.com::7303c52e-82df-40ac-8fa9-6271af9d5897" providerId="AD" clId="Web-{6D999A10-0CD2-4762-865C-07C0B92AFBD6}" dt="2022-11-22T16:07:55.984" v="27" actId="1076"/>
        <pc:sldMkLst>
          <pc:docMk/>
          <pc:sldMk cId="1093259176" sldId="2147478450"/>
        </pc:sldMkLst>
        <pc:spChg chg="mod">
          <ac:chgData name="Kehinde  Ayodeji" userId="S::ayo@relianceinfosystems.com::7303c52e-82df-40ac-8fa9-6271af9d5897" providerId="AD" clId="Web-{6D999A10-0CD2-4762-865C-07C0B92AFBD6}" dt="2022-11-22T16:07:18.124" v="16" actId="20577"/>
          <ac:spMkLst>
            <pc:docMk/>
            <pc:sldMk cId="1093259176" sldId="2147478450"/>
            <ac:spMk id="9" creationId="{1CA2D850-C63E-1DBA-EC07-E0C780EC6393}"/>
          </ac:spMkLst>
        </pc:spChg>
        <pc:spChg chg="mod">
          <ac:chgData name="Kehinde  Ayodeji" userId="S::ayo@relianceinfosystems.com::7303c52e-82df-40ac-8fa9-6271af9d5897" providerId="AD" clId="Web-{6D999A10-0CD2-4762-865C-07C0B92AFBD6}" dt="2022-11-22T16:07:28.905" v="19" actId="20577"/>
          <ac:spMkLst>
            <pc:docMk/>
            <pc:sldMk cId="1093259176" sldId="2147478450"/>
            <ac:spMk id="13" creationId="{966102AF-1C56-B49D-B644-5F59CCF7CEBB}"/>
          </ac:spMkLst>
        </pc:spChg>
        <pc:spChg chg="mod">
          <ac:chgData name="Kehinde  Ayodeji" userId="S::ayo@relianceinfosystems.com::7303c52e-82df-40ac-8fa9-6271af9d5897" providerId="AD" clId="Web-{6D999A10-0CD2-4762-865C-07C0B92AFBD6}" dt="2022-11-22T16:07:37.765" v="22" actId="20577"/>
          <ac:spMkLst>
            <pc:docMk/>
            <pc:sldMk cId="1093259176" sldId="2147478450"/>
            <ac:spMk id="15" creationId="{967C5D72-5823-D7BF-8E5D-0A85558C1AE0}"/>
          </ac:spMkLst>
        </pc:spChg>
        <pc:spChg chg="mod">
          <ac:chgData name="Kehinde  Ayodeji" userId="S::ayo@relianceinfosystems.com::7303c52e-82df-40ac-8fa9-6271af9d5897" providerId="AD" clId="Web-{6D999A10-0CD2-4762-865C-07C0B92AFBD6}" dt="2022-11-22T16:07:45.906" v="26" actId="20577"/>
          <ac:spMkLst>
            <pc:docMk/>
            <pc:sldMk cId="1093259176" sldId="2147478450"/>
            <ac:spMk id="17" creationId="{DF38F23D-4E9B-3004-71BA-237BB4C2D4A6}"/>
          </ac:spMkLst>
        </pc:spChg>
        <pc:spChg chg="mod">
          <ac:chgData name="Kehinde  Ayodeji" userId="S::ayo@relianceinfosystems.com::7303c52e-82df-40ac-8fa9-6271af9d5897" providerId="AD" clId="Web-{6D999A10-0CD2-4762-865C-07C0B92AFBD6}" dt="2022-11-22T16:07:55.984" v="27" actId="1076"/>
          <ac:spMkLst>
            <pc:docMk/>
            <pc:sldMk cId="1093259176" sldId="2147478450"/>
            <ac:spMk id="22" creationId="{FE6CF095-5684-3F58-CD5B-89CC795E4F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079F37-0226-46EB-AD9E-3272466A3DE0}"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6151B9-45BA-405E-8ECC-D94852336BB9}" type="slidenum">
              <a:rPr lang="en-US" smtClean="0"/>
              <a:t>‹#›</a:t>
            </a:fld>
            <a:endParaRPr lang="en-US"/>
          </a:p>
        </p:txBody>
      </p:sp>
    </p:spTree>
    <p:extLst>
      <p:ext uri="{BB962C8B-B14F-4D97-AF65-F5344CB8AC3E}">
        <p14:creationId xmlns:p14="http://schemas.microsoft.com/office/powerpoint/2010/main" val="3524705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12/12/2022 6:32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7623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86865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28967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83097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69178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459643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99573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720884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6151B9-45BA-405E-8ECC-D94852336B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828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836151B9-45BA-405E-8ECC-D94852336BB9}" type="slidenum">
              <a:rPr lang="en-US" smtClean="0"/>
              <a:t>3</a:t>
            </a:fld>
            <a:endParaRPr lang="en-US"/>
          </a:p>
        </p:txBody>
      </p:sp>
    </p:spTree>
    <p:extLst>
      <p:ext uri="{BB962C8B-B14F-4D97-AF65-F5344CB8AC3E}">
        <p14:creationId xmlns:p14="http://schemas.microsoft.com/office/powerpoint/2010/main" val="3456378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021AECC-12E5-4A30-9B93-7F3D780AEE1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2807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53252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068510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30480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3798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12/12/2022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065009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5.emf"/><Relationship Id="rId1" Type="http://schemas.openxmlformats.org/officeDocument/2006/relationships/slideMaster" Target="../slideMasters/slideMaster4.xml"/><Relationship Id="rId4" Type="http://schemas.openxmlformats.org/officeDocument/2006/relationships/image" Target="../media/image51.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2.emf"/><Relationship Id="rId1" Type="http://schemas.openxmlformats.org/officeDocument/2006/relationships/slideMaster" Target="../slideMasters/slideMaster4.xml"/><Relationship Id="rId4" Type="http://schemas.openxmlformats.org/officeDocument/2006/relationships/image" Target="../media/image51.jpe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3.jpe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7.xml"/><Relationship Id="rId4" Type="http://schemas.openxmlformats.org/officeDocument/2006/relationships/image" Target="../media/image45.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 Id="rId4" Type="http://schemas.openxmlformats.org/officeDocument/2006/relationships/image" Target="../media/image45.jpe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Master" Target="../slideMasters/slideMaster11.xml"/><Relationship Id="rId4" Type="http://schemas.openxmlformats.org/officeDocument/2006/relationships/image" Target="../media/image95.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jpeg"/><Relationship Id="rId1" Type="http://schemas.openxmlformats.org/officeDocument/2006/relationships/slideMaster" Target="../slideMasters/slideMaster11.xml"/><Relationship Id="rId4" Type="http://schemas.openxmlformats.org/officeDocument/2006/relationships/image" Target="../media/image97.sv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jpeg"/><Relationship Id="rId7" Type="http://schemas.openxmlformats.org/officeDocument/2006/relationships/image" Target="../media/image111.jpeg"/><Relationship Id="rId2" Type="http://schemas.openxmlformats.org/officeDocument/2006/relationships/image" Target="../media/image106.png"/><Relationship Id="rId1" Type="http://schemas.openxmlformats.org/officeDocument/2006/relationships/slideMaster" Target="../slideMasters/slideMaster12.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Master" Target="../slideMasters/slideMaster1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Master" Target="../slideMasters/slideMaster1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3.jpeg"/><Relationship Id="rId1" Type="http://schemas.openxmlformats.org/officeDocument/2006/relationships/slideMaster" Target="../slideMasters/slideMaster1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2.svg"/><Relationship Id="rId2" Type="http://schemas.openxmlformats.org/officeDocument/2006/relationships/image" Target="../media/image117.jpeg"/><Relationship Id="rId1" Type="http://schemas.openxmlformats.org/officeDocument/2006/relationships/slideMaster" Target="../slideMasters/slideMaster12.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jpe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Master" Target="../slideMasters/slideMaster12.xml"/><Relationship Id="rId5" Type="http://schemas.openxmlformats.org/officeDocument/2006/relationships/image" Target="../media/image126.svg"/><Relationship Id="rId4" Type="http://schemas.openxmlformats.org/officeDocument/2006/relationships/image" Target="../media/image125.pn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Master" Target="../slideMasters/slideMaster12.xml"/><Relationship Id="rId4" Type="http://schemas.openxmlformats.org/officeDocument/2006/relationships/image" Target="../media/image129.jpeg"/></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45.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solidFill>
                  <a:schemeClr val="tx1"/>
                </a:solidFill>
              </a:defRPr>
            </a:lvl1pPr>
          </a:lstStyle>
          <a:p>
            <a:r>
              <a:rPr lang="en-US"/>
              <a:t>Power Platform</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229378" name="Picture 2" descr="Microsoft Power Platform stacked logo">
            <a:extLst>
              <a:ext uri="{FF2B5EF4-FFF2-40B4-BE49-F238E27FC236}">
                <a16:creationId xmlns:a16="http://schemas.microsoft.com/office/drawing/2014/main" id="{DB63D161-DE8C-4D46-9AE2-89F0BEB6BD2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847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20292711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271952952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47930666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71786998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07680808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0509012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55408154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26009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330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medium teal">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53680"/>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354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863862098"/>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106990603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311363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person sitting at a table using a computer&#10;&#10;Description automatically generated">
            <a:extLst>
              <a:ext uri="{FF2B5EF4-FFF2-40B4-BE49-F238E27FC236}">
                <a16:creationId xmlns:a16="http://schemas.microsoft.com/office/drawing/2014/main" id="{82D855A9-CE4C-4208-9525-ACB83A6484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8C980832-4056-40E1-9548-760991CEC274}"/>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pic>
        <p:nvPicPr>
          <p:cNvPr id="8" name="MS logo white - EMF" descr="Microsoft logo white text version">
            <a:extLst>
              <a:ext uri="{FF2B5EF4-FFF2-40B4-BE49-F238E27FC236}">
                <a16:creationId xmlns:a16="http://schemas.microsoft.com/office/drawing/2014/main" id="{753C6CA2-C42D-4686-91C3-E8F43DF4B0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little boy lying on a couch while looking at his laptop.">
            <a:extLst>
              <a:ext uri="{FF2B5EF4-FFF2-40B4-BE49-F238E27FC236}">
                <a16:creationId xmlns:a16="http://schemas.microsoft.com/office/drawing/2014/main" id="{AD99E7B2-92A0-49F1-BBB1-7C9D31E26B2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50891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person sitting at a table using a computer&#10;&#10;Description automatically generated">
            <a:extLst>
              <a:ext uri="{FF2B5EF4-FFF2-40B4-BE49-F238E27FC236}">
                <a16:creationId xmlns:a16="http://schemas.microsoft.com/office/drawing/2014/main" id="{79BECDA4-DF2F-4F9B-830E-CDF5DCC431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A07C2F88-5172-4B17-850E-8D2DCB24CDBC}"/>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pic>
        <p:nvPicPr>
          <p:cNvPr id="8" name="MS logo gray - EMF" descr="Microsoft logo, gray text version">
            <a:extLst>
              <a:ext uri="{FF2B5EF4-FFF2-40B4-BE49-F238E27FC236}">
                <a16:creationId xmlns:a16="http://schemas.microsoft.com/office/drawing/2014/main" id="{FBB1DB49-DC41-4F35-A40B-E147C0A21A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0" name="Picture 9" descr="A little boy lying on a couch while looking at his laptop.">
            <a:extLst>
              <a:ext uri="{FF2B5EF4-FFF2-40B4-BE49-F238E27FC236}">
                <a16:creationId xmlns:a16="http://schemas.microsoft.com/office/drawing/2014/main" id="{9D69FF65-168D-487F-AD23-EB655C0E84D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71428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E409042D-D551-497C-8E77-3AB0C67256EA}"/>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pic>
        <p:nvPicPr>
          <p:cNvPr id="8" name="MS logo white - EMF" descr="Microsoft logo white text version">
            <a:extLst>
              <a:ext uri="{FF2B5EF4-FFF2-40B4-BE49-F238E27FC236}">
                <a16:creationId xmlns:a16="http://schemas.microsoft.com/office/drawing/2014/main" id="{8E0E79B6-9BC6-484A-9D79-390F4E2A3E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8550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Box 6">
            <a:extLst>
              <a:ext uri="{FF2B5EF4-FFF2-40B4-BE49-F238E27FC236}">
                <a16:creationId xmlns:a16="http://schemas.microsoft.com/office/drawing/2014/main" id="{5C297281-73A6-4D09-A20F-65B4D99F7CF8}"/>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pic>
        <p:nvPicPr>
          <p:cNvPr id="8" name="MS logo gray - EMF" descr="Microsoft logo, gray text version">
            <a:extLst>
              <a:ext uri="{FF2B5EF4-FFF2-40B4-BE49-F238E27FC236}">
                <a16:creationId xmlns:a16="http://schemas.microsoft.com/office/drawing/2014/main" id="{FAF09934-6C06-41E3-AE9D-DE704395B9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762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CB750F8A-301D-4215-A5D4-9A74D5885CF9}"/>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5252775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41689327-A6EC-44DF-9A4A-D86E63F21937}"/>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6437342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B238D4B-1CEA-4AA9-AE27-F8E1232EBEB1}"/>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215562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AFF23A23-516D-4797-B490-C1AAA0043F29}"/>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295476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05428"/>
            <a:ext cx="11018520" cy="492443"/>
          </a:xfrm>
        </p:spPr>
        <p:txBody>
          <a:bodyPr anchor="t"/>
          <a:lstStyle>
            <a:lvl1pPr>
              <a:defRPr sz="3200"/>
            </a:lvl1pPr>
          </a:lstStyle>
          <a:p>
            <a:r>
              <a:rPr lang="en-US"/>
              <a:t>Click to edit Master title style</a:t>
            </a:r>
          </a:p>
        </p:txBody>
      </p:sp>
      <p:sp>
        <p:nvSpPr>
          <p:cNvPr id="3" name="TextBox 2">
            <a:extLst>
              <a:ext uri="{FF2B5EF4-FFF2-40B4-BE49-F238E27FC236}">
                <a16:creationId xmlns:a16="http://schemas.microsoft.com/office/drawing/2014/main" id="{CA4C0EA6-CF38-4097-9520-F05DB4C972DC}"/>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05111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431006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83A7810E-8F66-4609-A883-36E177A5B1CA}"/>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64260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00858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885108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0762072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3947251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0480013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3796832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0722048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0375189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16821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49875672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A8BA079-0A20-45C2-8A45-256D07C74B7F}"/>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cxnSp>
        <p:nvCxnSpPr>
          <p:cNvPr id="8" name="Straight Connector 7">
            <a:extLst>
              <a:ext uri="{FF2B5EF4-FFF2-40B4-BE49-F238E27FC236}">
                <a16:creationId xmlns:a16="http://schemas.microsoft.com/office/drawing/2014/main" id="{9F08949D-DCA1-404C-94B3-DBEABCC19B51}"/>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46C62DC-E0A8-4740-BE0B-85821436E41A}"/>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87814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6" name="TextBox 5">
            <a:extLst>
              <a:ext uri="{FF2B5EF4-FFF2-40B4-BE49-F238E27FC236}">
                <a16:creationId xmlns:a16="http://schemas.microsoft.com/office/drawing/2014/main" id="{191976F3-36A3-4305-A63F-F2C58C05321E}"/>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Microsoft Confidential</a:t>
            </a:r>
          </a:p>
        </p:txBody>
      </p:sp>
      <p:sp>
        <p:nvSpPr>
          <p:cNvPr id="7" name="Rectangle 6">
            <a:extLst>
              <a:ext uri="{FF2B5EF4-FFF2-40B4-BE49-F238E27FC236}">
                <a16:creationId xmlns:a16="http://schemas.microsoft.com/office/drawing/2014/main" id="{2FCDD609-9C2E-4AD2-B40B-180E43B1E174}"/>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92907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6" name="Rectangle 5">
            <a:extLst>
              <a:ext uri="{FF2B5EF4-FFF2-40B4-BE49-F238E27FC236}">
                <a16:creationId xmlns:a16="http://schemas.microsoft.com/office/drawing/2014/main" id="{EF6B06F7-8E65-4475-8CE0-6A4A65A6E4F6}"/>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5029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6" name="Straight Connector 5">
            <a:extLst>
              <a:ext uri="{FF2B5EF4-FFF2-40B4-BE49-F238E27FC236}">
                <a16:creationId xmlns:a16="http://schemas.microsoft.com/office/drawing/2014/main" id="{B67226BF-7ABB-4C44-973D-B42B77130AB0}"/>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406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4A5984AA-D46A-40F6-8F56-3FA078C002DA}"/>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004295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0BCF91A4-D22A-4BF7-B988-EAE3B8E17A8F}"/>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89358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592B3D36-B9D7-4EA7-A22A-954E79D2016F}"/>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226867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16F52662-E253-478B-A5ED-FC2ABD7942D1}"/>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426059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8238CA-D474-4BF0-9A87-E1D4467D4ABD}"/>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651176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0F267E-DF08-4792-9A21-B2FFC993FDD0}"/>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709421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gradFill>
                  <a:gsLst>
                    <a:gs pos="83000">
                      <a:schemeClr val="tx1"/>
                    </a:gs>
                    <a:gs pos="99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err="1">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916459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0504B3D-7BC9-4114-92F6-80C5A58B7C38}"/>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2510572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23C8452C-53BA-41C2-B1E1-32C71E890C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9E4258F5-82F9-4DF3-AA57-CFEC3C53724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22671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5979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8690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0732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23583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0487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95525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741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107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135406024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030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9168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08141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8391691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4137165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790745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472350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8966387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000029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971715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64028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3789422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734370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0240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1808828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3163452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5578729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9128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8678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8931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0406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6320738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6340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281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62251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9125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05417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person sitting at a table using a computer&#10;&#10;Description automatically generated">
            <a:extLst>
              <a:ext uri="{FF2B5EF4-FFF2-40B4-BE49-F238E27FC236}">
                <a16:creationId xmlns:a16="http://schemas.microsoft.com/office/drawing/2014/main" id="{82D855A9-CE4C-4208-9525-ACB83A6484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8C980832-4056-40E1-9548-760991CEC274}"/>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47364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person sitting at a table using a computer&#10;&#10;Description automatically generated">
            <a:extLst>
              <a:ext uri="{FF2B5EF4-FFF2-40B4-BE49-F238E27FC236}">
                <a16:creationId xmlns:a16="http://schemas.microsoft.com/office/drawing/2014/main" id="{79BECDA4-DF2F-4F9B-830E-CDF5DCC431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9254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55211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42978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177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167813628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053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875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8634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05428"/>
            <a:ext cx="11018520" cy="492443"/>
          </a:xfrm>
        </p:spPr>
        <p:txBody>
          <a:bodyPr anchor="t"/>
          <a:lstStyle>
            <a:lvl1pPr>
              <a:defRPr sz="3200"/>
            </a:lvl1pPr>
          </a:lstStyle>
          <a:p>
            <a:r>
              <a:rPr lang="en-US"/>
              <a:t>Click to edit Master title style</a:t>
            </a:r>
          </a:p>
        </p:txBody>
      </p:sp>
    </p:spTree>
    <p:extLst>
      <p:ext uri="{BB962C8B-B14F-4D97-AF65-F5344CB8AC3E}">
        <p14:creationId xmlns:p14="http://schemas.microsoft.com/office/powerpoint/2010/main" val="1067905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70132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4780112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904333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0850819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6732990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6662148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bg2"/>
                </a:soli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35801628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87232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527589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8155303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903839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829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6" name="TextBox 5">
            <a:extLst>
              <a:ext uri="{FF2B5EF4-FFF2-40B4-BE49-F238E27FC236}">
                <a16:creationId xmlns:a16="http://schemas.microsoft.com/office/drawing/2014/main" id="{191976F3-36A3-4305-A63F-F2C58C05321E}"/>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22442741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54719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301699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4477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1997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2"/>
                </a:solidFill>
              </a:defRPr>
            </a:lvl1pPr>
          </a:lstStyle>
          <a:p>
            <a:r>
              <a:rPr lang="en-US"/>
              <a:t>Power Platform</a:t>
            </a:r>
            <a:br>
              <a:rPr lang="en-US"/>
            </a:br>
            <a:r>
              <a:rPr lang="en-US"/>
              <a:t>title or event name</a:t>
            </a:r>
          </a:p>
        </p:txBody>
      </p:sp>
      <p:pic>
        <p:nvPicPr>
          <p:cNvPr id="3" name="Picture 2" descr="A picture containing drawing&#10;&#10;Description automatically generated">
            <a:extLst>
              <a:ext uri="{FF2B5EF4-FFF2-40B4-BE49-F238E27FC236}">
                <a16:creationId xmlns:a16="http://schemas.microsoft.com/office/drawing/2014/main" id="{A1A11C40-CD66-4CA0-91EC-080E1B5975BE}"/>
              </a:ext>
            </a:extLst>
          </p:cNvPr>
          <p:cNvPicPr>
            <a:picLocks noChangeAspect="1"/>
          </p:cNvPicPr>
          <p:nvPr userDrawn="1"/>
        </p:nvPicPr>
        <p:blipFill>
          <a:blip r:embed="rId2"/>
          <a:stretch>
            <a:fillRect/>
          </a:stretch>
        </p:blipFill>
        <p:spPr>
          <a:xfrm>
            <a:off x="0" y="17760"/>
            <a:ext cx="1828800" cy="759460"/>
          </a:xfrm>
          <a:prstGeom prst="rect">
            <a:avLst/>
          </a:prstGeom>
        </p:spPr>
      </p:pic>
    </p:spTree>
    <p:extLst>
      <p:ext uri="{BB962C8B-B14F-4D97-AF65-F5344CB8AC3E}">
        <p14:creationId xmlns:p14="http://schemas.microsoft.com/office/powerpoint/2010/main" val="3874234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tx1"/>
                    </a:gs>
                    <a:gs pos="99000">
                      <a:schemeClr val="tx1"/>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01929154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7077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3619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297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0F267E-DF08-4792-9A21-B2FFC993FDD0}"/>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972212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909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592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3685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78388830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386840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02B7-BBBB-479C-8900-8AAE5931A6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9FCC92-505D-43B1-B206-4BE27EC99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C98ABA-7810-4C7A-B4D9-6D94ED13351E}"/>
              </a:ext>
            </a:extLst>
          </p:cNvPr>
          <p:cNvSpPr>
            <a:spLocks noGrp="1"/>
          </p:cNvSpPr>
          <p:nvPr>
            <p:ph type="dt" sz="half" idx="10"/>
          </p:nvPr>
        </p:nvSpPr>
        <p:spPr/>
        <p:txBody>
          <a:bodyPr/>
          <a:lstStyle/>
          <a:p>
            <a:fld id="{82801A93-E43B-4574-B3BF-D84B2E8FB7BA}" type="datetimeFigureOut">
              <a:rPr lang="en-US" smtClean="0"/>
              <a:t>12/12/2022</a:t>
            </a:fld>
            <a:endParaRPr lang="en-US"/>
          </a:p>
        </p:txBody>
      </p:sp>
      <p:sp>
        <p:nvSpPr>
          <p:cNvPr id="5" name="Footer Placeholder 4">
            <a:extLst>
              <a:ext uri="{FF2B5EF4-FFF2-40B4-BE49-F238E27FC236}">
                <a16:creationId xmlns:a16="http://schemas.microsoft.com/office/drawing/2014/main" id="{FC9879D9-4B27-402A-A020-59C6A3EBC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28941-04F7-4D61-B784-DC5ECDD95AB2}"/>
              </a:ext>
            </a:extLst>
          </p:cNvPr>
          <p:cNvSpPr>
            <a:spLocks noGrp="1"/>
          </p:cNvSpPr>
          <p:nvPr>
            <p:ph type="sldNum" sz="quarter" idx="12"/>
          </p:nvPr>
        </p:nvSpPr>
        <p:spPr/>
        <p:txBody>
          <a:bodyPr/>
          <a:lstStyle/>
          <a:p>
            <a:fld id="{97D6694D-91B9-45E0-B5D9-388761079F4E}" type="slidenum">
              <a:rPr lang="en-US" smtClean="0"/>
              <a:t>‹#›</a:t>
            </a:fld>
            <a:endParaRPr lang="en-US"/>
          </a:p>
        </p:txBody>
      </p:sp>
    </p:spTree>
    <p:extLst>
      <p:ext uri="{BB962C8B-B14F-4D97-AF65-F5344CB8AC3E}">
        <p14:creationId xmlns:p14="http://schemas.microsoft.com/office/powerpoint/2010/main" val="982432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12679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32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212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3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84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rgbClr val="742774"/>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930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rgbClr val="742774"/>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D0C648F-3743-45E9-8679-FC8B70FC74A8}"/>
              </a:ext>
            </a:extLst>
          </p:cNvPr>
          <p:cNvSpPr/>
          <p:nvPr userDrawn="1"/>
        </p:nvSpPr>
        <p:spPr>
          <a:xfrm>
            <a:off x="5967204" y="3033496"/>
            <a:ext cx="5039521" cy="369332"/>
          </a:xfrm>
          <a:prstGeom prst="rect">
            <a:avLst/>
          </a:prstGeom>
        </p:spPr>
        <p:txBody>
          <a:bodyPr wrap="none">
            <a:spAutoFit/>
          </a:bodyPr>
          <a:lstStyle/>
          <a:p>
            <a:r>
              <a:rPr lang="en-US" b="1">
                <a:solidFill>
                  <a:schemeClr val="bg1"/>
                </a:solidFill>
              </a:rPr>
              <a:t>Change image by clicking on “insert” picture</a:t>
            </a:r>
          </a:p>
        </p:txBody>
      </p:sp>
      <p:pic>
        <p:nvPicPr>
          <p:cNvPr id="3" name="Picture 2">
            <a:extLst>
              <a:ext uri="{FF2B5EF4-FFF2-40B4-BE49-F238E27FC236}">
                <a16:creationId xmlns:a16="http://schemas.microsoft.com/office/drawing/2014/main" id="{1DB99A50-B25D-4030-B913-2C6E9565A705}"/>
              </a:ext>
            </a:extLst>
          </p:cNvPr>
          <p:cNvPicPr>
            <a:picLocks noChangeAspect="1"/>
          </p:cNvPicPr>
          <p:nvPr userDrawn="1"/>
        </p:nvPicPr>
        <p:blipFill>
          <a:blip r:embed="rId3"/>
          <a:stretch>
            <a:fillRect/>
          </a:stretch>
        </p:blipFill>
        <p:spPr>
          <a:xfrm>
            <a:off x="4078224" y="0"/>
            <a:ext cx="8113776" cy="6858000"/>
          </a:xfrm>
          <a:prstGeom prst="rect">
            <a:avLst/>
          </a:prstGeom>
        </p:spPr>
      </p:pic>
    </p:spTree>
    <p:extLst>
      <p:ext uri="{BB962C8B-B14F-4D97-AF65-F5344CB8AC3E}">
        <p14:creationId xmlns:p14="http://schemas.microsoft.com/office/powerpoint/2010/main" val="1547918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rgbClr val="742774"/>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09499803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2013306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6205548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44115787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959870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77200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80721333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2335944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06877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92796758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0794391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306704047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78627141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208316153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13683007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42349390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wer BI Section title ">
    <p:spTree>
      <p:nvGrpSpPr>
        <p:cNvPr id="1" name=""/>
        <p:cNvGrpSpPr/>
        <p:nvPr/>
      </p:nvGrpSpPr>
      <p:grpSpPr>
        <a:xfrm>
          <a:off x="0" y="0"/>
          <a:ext cx="0" cy="0"/>
          <a:chOff x="0" y="0"/>
          <a:chExt cx="0" cy="0"/>
        </a:xfrm>
      </p:grpSpPr>
      <p:pic>
        <p:nvPicPr>
          <p:cNvPr id="6" name="Picture 14" descr="Image result for Microsoft power bi png logo">
            <a:extLst>
              <a:ext uri="{FF2B5EF4-FFF2-40B4-BE49-F238E27FC236}">
                <a16:creationId xmlns:a16="http://schemas.microsoft.com/office/drawing/2014/main" id="{1CAC2EA0-B95C-402E-AF23-32340590E9AD}"/>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946931" y="364136"/>
            <a:ext cx="1031880" cy="54173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lumMod val="50000"/>
                      </a:schemeClr>
                    </a:gs>
                    <a:gs pos="99000">
                      <a:schemeClr val="bg1">
                        <a:lumMod val="50000"/>
                      </a:schemeClr>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720933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30027212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9772473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97672737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96089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650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medium teal">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53680"/>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130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293193"/>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6626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 columns horizontal">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7" y="3690495"/>
            <a:ext cx="11055906"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08245"/>
            <a:ext cx="11055906" cy="1596617"/>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09655"/>
            <a:ext cx="11043248" cy="758022"/>
          </a:xfrm>
          <a:prstGeom prst="rect">
            <a:avLst/>
          </a:prstGeom>
        </p:spPr>
        <p:txBody>
          <a:bodyPr vert="horz" wrap="square" lIns="0" tIns="164592" rIns="0" bIns="0" rtlCol="0" anchor="t">
            <a:noAutofit/>
          </a:bodyPr>
          <a:lstStyle>
            <a:lvl1pPr algn="ctr">
              <a:lnSpc>
                <a:spcPct val="100000"/>
              </a:lnSpc>
              <a:defRPr sz="2745">
                <a:solidFill>
                  <a:srgbClr val="000000"/>
                </a:solidFill>
              </a:defRPr>
            </a:lvl1pPr>
          </a:lstStyle>
          <a:p>
            <a:r>
              <a:rPr lang="en-US"/>
              <a:t>Heading Segoe UI </a:t>
            </a:r>
            <a:r>
              <a:rPr lang="en-US" err="1"/>
              <a:t>Semibold</a:t>
            </a:r>
            <a:r>
              <a:rPr lang="en-US"/>
              <a:t> 28pt</a:t>
            </a:r>
          </a:p>
        </p:txBody>
      </p:sp>
    </p:spTree>
    <p:extLst>
      <p:ext uri="{BB962C8B-B14F-4D97-AF65-F5344CB8AC3E}">
        <p14:creationId xmlns:p14="http://schemas.microsoft.com/office/powerpoint/2010/main" val="2012040016"/>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29">
          <p15:clr>
            <a:srgbClr val="FBAE40"/>
          </p15:clr>
        </p15:guide>
        <p15:guide id="8" pos="4229">
          <p15:clr>
            <a:srgbClr val="FBAE40"/>
          </p15:clr>
        </p15:guide>
        <p15:guide id="9" orient="horz" pos="2371">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306720817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568047" y="611196"/>
            <a:ext cx="11055906" cy="739343"/>
          </a:xfrm>
          <a:prstGeom prst="rect">
            <a:avLst/>
          </a:prstGeom>
        </p:spPr>
        <p:txBody>
          <a:bodyPr vert="horz" wrap="square" lIns="0" tIns="164592" rIns="0" bIns="0" rtlCol="0" anchor="t">
            <a:noAutofit/>
          </a:bodyPr>
          <a:lstStyle>
            <a:lvl1pPr algn="ctr">
              <a:lnSpc>
                <a:spcPct val="100000"/>
              </a:lnSpc>
              <a:defRPr/>
            </a:lvl1pPr>
          </a:lstStyle>
          <a:p>
            <a:r>
              <a:rPr lang="en-US"/>
              <a:t>Graphic layout: three columns graphic and text</a:t>
            </a:r>
          </a:p>
        </p:txBody>
      </p:sp>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982404"/>
            <a:ext cx="2712433"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59" name="Text Placeholder 3">
            <a:extLst>
              <a:ext uri="{FF2B5EF4-FFF2-40B4-BE49-F238E27FC236}">
                <a16:creationId xmlns:a16="http://schemas.microsoft.com/office/drawing/2014/main" id="{E6B5ADB1-1A60-3244-84F0-A4AEE3C84A02}"/>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5" name="Text Placeholder 4">
            <a:extLst>
              <a:ext uri="{FF2B5EF4-FFF2-40B4-BE49-F238E27FC236}">
                <a16:creationId xmlns:a16="http://schemas.microsoft.com/office/drawing/2014/main" id="{B6B871C5-B968-7741-81CF-6A091BBD06C3}"/>
              </a:ext>
            </a:extLst>
          </p:cNvPr>
          <p:cNvSpPr>
            <a:spLocks noGrp="1"/>
          </p:cNvSpPr>
          <p:nvPr>
            <p:ph type="body" sz="quarter" idx="42" hasCustomPrompt="1"/>
          </p:nvPr>
        </p:nvSpPr>
        <p:spPr>
          <a:xfrm>
            <a:off x="4751363" y="3982404"/>
            <a:ext cx="2712432"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67" name="Text Placeholder 4">
            <a:extLst>
              <a:ext uri="{FF2B5EF4-FFF2-40B4-BE49-F238E27FC236}">
                <a16:creationId xmlns:a16="http://schemas.microsoft.com/office/drawing/2014/main" id="{6BC5E8BA-D697-AE4E-B4B8-B476054C9FD3}"/>
              </a:ext>
            </a:extLst>
          </p:cNvPr>
          <p:cNvSpPr>
            <a:spLocks noGrp="1"/>
          </p:cNvSpPr>
          <p:nvPr>
            <p:ph type="body" sz="quarter" idx="43" hasCustomPrompt="1"/>
          </p:nvPr>
        </p:nvSpPr>
        <p:spPr>
          <a:xfrm>
            <a:off x="8401093" y="3982404"/>
            <a:ext cx="2712432"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75" name="Text Placeholder 4">
            <a:extLst>
              <a:ext uri="{FF2B5EF4-FFF2-40B4-BE49-F238E27FC236}">
                <a16:creationId xmlns:a16="http://schemas.microsoft.com/office/drawing/2014/main" id="{428E91A8-684C-1E4D-A114-9173BE14CCE1}"/>
              </a:ext>
            </a:extLst>
          </p:cNvPr>
          <p:cNvSpPr>
            <a:spLocks noGrp="1"/>
          </p:cNvSpPr>
          <p:nvPr>
            <p:ph type="body" sz="quarter" idx="44" hasCustomPrompt="1"/>
          </p:nvPr>
        </p:nvSpPr>
        <p:spPr>
          <a:xfrm>
            <a:off x="1105154"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
        <p:nvSpPr>
          <p:cNvPr id="76" name="Text Placeholder 4">
            <a:extLst>
              <a:ext uri="{FF2B5EF4-FFF2-40B4-BE49-F238E27FC236}">
                <a16:creationId xmlns:a16="http://schemas.microsoft.com/office/drawing/2014/main" id="{C1CAFDE0-F008-DD4A-BF07-68687989EE1F}"/>
              </a:ext>
            </a:extLst>
          </p:cNvPr>
          <p:cNvSpPr>
            <a:spLocks noGrp="1"/>
          </p:cNvSpPr>
          <p:nvPr>
            <p:ph type="body" sz="quarter" idx="45" hasCustomPrompt="1"/>
          </p:nvPr>
        </p:nvSpPr>
        <p:spPr>
          <a:xfrm>
            <a:off x="4754883"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
        <p:nvSpPr>
          <p:cNvPr id="77" name="Text Placeholder 4">
            <a:extLst>
              <a:ext uri="{FF2B5EF4-FFF2-40B4-BE49-F238E27FC236}">
                <a16:creationId xmlns:a16="http://schemas.microsoft.com/office/drawing/2014/main" id="{75A51FF1-5CEB-AD40-A6E1-2541E48F298A}"/>
              </a:ext>
            </a:extLst>
          </p:cNvPr>
          <p:cNvSpPr>
            <a:spLocks noGrp="1"/>
          </p:cNvSpPr>
          <p:nvPr>
            <p:ph type="body" sz="quarter" idx="46" hasCustomPrompt="1"/>
          </p:nvPr>
        </p:nvSpPr>
        <p:spPr>
          <a:xfrm>
            <a:off x="8404613"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Tree>
    <p:extLst>
      <p:ext uri="{BB962C8B-B14F-4D97-AF65-F5344CB8AC3E}">
        <p14:creationId xmlns:p14="http://schemas.microsoft.com/office/powerpoint/2010/main" val="2584607348"/>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0" orient="horz" pos="2107">
          <p15:clr>
            <a:srgbClr val="FBAE40"/>
          </p15:clr>
        </p15:guide>
        <p15:guide id="11" orient="horz" pos="2251">
          <p15:clr>
            <a:srgbClr val="FBAE40"/>
          </p15:clr>
        </p15:guide>
        <p15:guide id="12" orient="horz" pos="2563">
          <p15:clr>
            <a:srgbClr val="FBAE40"/>
          </p15:clr>
        </p15:guide>
        <p15:guide id="13" orient="horz" pos="2371">
          <p15:clr>
            <a:srgbClr val="FBAE40"/>
          </p15:clr>
        </p15:guide>
        <p15:guide id="14" orient="horz" pos="148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wer Apps Section title ">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tx1"/>
                    </a:gs>
                    <a:gs pos="99000">
                      <a:schemeClr val="tx1"/>
                    </a:gs>
                  </a:gsLst>
                  <a:lin ang="5400000" scaled="1"/>
                </a:gradFill>
              </a:defRPr>
            </a:lvl1pPr>
          </a:lstStyle>
          <a:p>
            <a:pPr marL="0" lvl="0">
              <a:lnSpc>
                <a:spcPts val="5490"/>
              </a:lnSpc>
            </a:pPr>
            <a:r>
              <a:rPr lang="en-US"/>
              <a:t>Section title</a:t>
            </a:r>
          </a:p>
        </p:txBody>
      </p:sp>
      <p:pic>
        <p:nvPicPr>
          <p:cNvPr id="4" name="Picture 2" descr="Image result for microsoft powerapps png">
            <a:extLst>
              <a:ext uri="{FF2B5EF4-FFF2-40B4-BE49-F238E27FC236}">
                <a16:creationId xmlns:a16="http://schemas.microsoft.com/office/drawing/2014/main" id="{F3A9DE83-F022-4EC7-A324-BD698BC73F9C}"/>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12571" r="58585" b="12571"/>
          <a:stretch/>
        </p:blipFill>
        <p:spPr bwMode="auto">
          <a:xfrm>
            <a:off x="11032812" y="307773"/>
            <a:ext cx="857307" cy="6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84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Closing dark gra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38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Only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5474" cy="683264"/>
          </a:xfrm>
        </p:spPr>
        <p:txBody>
          <a:bodyPr wrap="square">
            <a:spAutoFit/>
          </a:bodyPr>
          <a:lstStyle>
            <a:lvl1pPr>
              <a:defRPr kumimoji="0" lang="en-US" sz="36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r>
              <a:rPr lang="en-US"/>
              <a:t>Title of the page</a:t>
            </a:r>
          </a:p>
        </p:txBody>
      </p:sp>
    </p:spTree>
    <p:extLst>
      <p:ext uri="{BB962C8B-B14F-4D97-AF65-F5344CB8AC3E}">
        <p14:creationId xmlns:p14="http://schemas.microsoft.com/office/powerpoint/2010/main" val="4258214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69">
          <p15:clr>
            <a:srgbClr val="FBAE40"/>
          </p15:clr>
        </p15:guide>
        <p15:guide id="2" pos="7314">
          <p15:clr>
            <a:srgbClr val="FBAE40"/>
          </p15:clr>
        </p15:guide>
        <p15:guide id="3" orient="horz" pos="4032">
          <p15:clr>
            <a:srgbClr val="FBAE40"/>
          </p15:clr>
        </p15:guide>
        <p15:guide id="4" orient="horz" pos="108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972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50"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171406684"/>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238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878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643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rgbClr val="742774"/>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576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rgbClr val="742774"/>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D0C648F-3743-45E9-8679-FC8B70FC74A8}"/>
              </a:ext>
            </a:extLst>
          </p:cNvPr>
          <p:cNvSpPr/>
          <p:nvPr userDrawn="1"/>
        </p:nvSpPr>
        <p:spPr>
          <a:xfrm>
            <a:off x="5967204" y="3033496"/>
            <a:ext cx="5039521" cy="369332"/>
          </a:xfrm>
          <a:prstGeom prst="rect">
            <a:avLst/>
          </a:prstGeom>
        </p:spPr>
        <p:txBody>
          <a:bodyPr wrap="none">
            <a:spAutoFit/>
          </a:bodyPr>
          <a:lstStyle/>
          <a:p>
            <a:r>
              <a:rPr lang="en-US" b="1">
                <a:solidFill>
                  <a:schemeClr val="bg1"/>
                </a:solidFill>
              </a:rPr>
              <a:t>Change image by clicking on “insert” picture</a:t>
            </a:r>
          </a:p>
        </p:txBody>
      </p:sp>
      <p:pic>
        <p:nvPicPr>
          <p:cNvPr id="3" name="Picture 2">
            <a:extLst>
              <a:ext uri="{FF2B5EF4-FFF2-40B4-BE49-F238E27FC236}">
                <a16:creationId xmlns:a16="http://schemas.microsoft.com/office/drawing/2014/main" id="{1DB99A50-B25D-4030-B913-2C6E9565A705}"/>
              </a:ext>
            </a:extLst>
          </p:cNvPr>
          <p:cNvPicPr>
            <a:picLocks noChangeAspect="1"/>
          </p:cNvPicPr>
          <p:nvPr userDrawn="1"/>
        </p:nvPicPr>
        <p:blipFill>
          <a:blip r:embed="rId3"/>
          <a:stretch>
            <a:fillRect/>
          </a:stretch>
        </p:blipFill>
        <p:spPr>
          <a:xfrm>
            <a:off x="4078224" y="0"/>
            <a:ext cx="8113776" cy="6858000"/>
          </a:xfrm>
          <a:prstGeom prst="rect">
            <a:avLst/>
          </a:prstGeom>
        </p:spPr>
      </p:pic>
    </p:spTree>
    <p:extLst>
      <p:ext uri="{BB962C8B-B14F-4D97-AF65-F5344CB8AC3E}">
        <p14:creationId xmlns:p14="http://schemas.microsoft.com/office/powerpoint/2010/main" val="1537319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rgbClr val="742774"/>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47187936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crosoft Flow Section title ">
    <p:spTree>
      <p:nvGrpSpPr>
        <p:cNvPr id="1" name=""/>
        <p:cNvGrpSpPr/>
        <p:nvPr/>
      </p:nvGrpSpPr>
      <p:grpSpPr>
        <a:xfrm>
          <a:off x="0" y="0"/>
          <a:ext cx="0" cy="0"/>
          <a:chOff x="0" y="0"/>
          <a:chExt cx="0" cy="0"/>
        </a:xfrm>
      </p:grpSpPr>
      <p:pic>
        <p:nvPicPr>
          <p:cNvPr id="4" name="Picture 16" descr="Image result for Microsoft flow png logo">
            <a:extLst>
              <a:ext uri="{FF2B5EF4-FFF2-40B4-BE49-F238E27FC236}">
                <a16:creationId xmlns:a16="http://schemas.microsoft.com/office/drawing/2014/main" id="{FAAB8619-764A-469E-842F-7B835363F97F}"/>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1035624" y="197484"/>
            <a:ext cx="854495" cy="85449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tx1"/>
                    </a:gs>
                    <a:gs pos="99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648937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7491974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79802641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4975236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50906170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9374836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261455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26192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12741777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244092095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4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4009390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wer Platform Section title ">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tx1"/>
                    </a:gs>
                    <a:gs pos="99000">
                      <a:schemeClr val="tx1"/>
                    </a:gs>
                  </a:gsLst>
                  <a:lin ang="5400000" scaled="1"/>
                </a:gradFill>
              </a:defRPr>
            </a:lvl1pPr>
          </a:lstStyle>
          <a:p>
            <a:pPr marL="0" lvl="0">
              <a:lnSpc>
                <a:spcPts val="5490"/>
              </a:lnSpc>
            </a:pPr>
            <a:r>
              <a:rPr lang="en-US"/>
              <a:t>Section title</a:t>
            </a:r>
          </a:p>
        </p:txBody>
      </p:sp>
      <p:grpSp>
        <p:nvGrpSpPr>
          <p:cNvPr id="3" name="Group 2">
            <a:extLst>
              <a:ext uri="{FF2B5EF4-FFF2-40B4-BE49-F238E27FC236}">
                <a16:creationId xmlns:a16="http://schemas.microsoft.com/office/drawing/2014/main" id="{0142ADA3-1F1D-4A14-B5FD-E90E54C99DCA}"/>
              </a:ext>
            </a:extLst>
          </p:cNvPr>
          <p:cNvGrpSpPr/>
          <p:nvPr userDrawn="1"/>
        </p:nvGrpSpPr>
        <p:grpSpPr>
          <a:xfrm>
            <a:off x="11085816" y="274187"/>
            <a:ext cx="719325" cy="701403"/>
            <a:chOff x="11714105" y="1452088"/>
            <a:chExt cx="462104" cy="450590"/>
          </a:xfrm>
          <a:solidFill>
            <a:srgbClr val="002050"/>
          </a:solidFill>
        </p:grpSpPr>
        <p:sp>
          <p:nvSpPr>
            <p:cNvPr id="4" name="Freeform: Shape 3">
              <a:extLst>
                <a:ext uri="{FF2B5EF4-FFF2-40B4-BE49-F238E27FC236}">
                  <a16:creationId xmlns:a16="http://schemas.microsoft.com/office/drawing/2014/main" id="{9B006997-A1C2-4751-98A4-3F00284989A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grpFill/>
            <a:ln w="19050" cap="flat">
              <a:solidFill>
                <a:srgbClr val="FFFFFF"/>
              </a:solidFill>
              <a:prstDash val="solid"/>
              <a:miter lim="800000"/>
              <a:headEnd/>
              <a:tailEnd/>
            </a:ln>
          </p:spPr>
          <p:txBody>
            <a:bodyPr vert="horz" wrap="none" lIns="0" tIns="9144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ndParaRPr>
            </a:p>
          </p:txBody>
        </p:sp>
        <p:sp>
          <p:nvSpPr>
            <p:cNvPr id="6" name="Freeform: Shape 5">
              <a:extLst>
                <a:ext uri="{FF2B5EF4-FFF2-40B4-BE49-F238E27FC236}">
                  <a16:creationId xmlns:a16="http://schemas.microsoft.com/office/drawing/2014/main" id="{3259143C-A54D-4CCE-A38C-F44044FD656E}"/>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grpFill/>
            <a:ln w="19050" cap="flat">
              <a:solidFill>
                <a:srgbClr val="FFFFFF"/>
              </a:solidFill>
              <a:prstDash val="solid"/>
              <a:miter lim="800000"/>
              <a:headEnd/>
              <a:tailEnd/>
            </a:ln>
          </p:spPr>
          <p:txBody>
            <a:bodyPr vert="horz" wrap="none" lIns="0" tIns="9144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ndParaRPr>
            </a:p>
          </p:txBody>
        </p:sp>
        <p:sp>
          <p:nvSpPr>
            <p:cNvPr id="7" name="Freeform: Shape 6">
              <a:extLst>
                <a:ext uri="{FF2B5EF4-FFF2-40B4-BE49-F238E27FC236}">
                  <a16:creationId xmlns:a16="http://schemas.microsoft.com/office/drawing/2014/main" id="{8DE82355-1AB0-4561-957F-73D31FA044FC}"/>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grpFill/>
            <a:ln w="19050" cap="flat">
              <a:solidFill>
                <a:srgbClr val="FFFFFF"/>
              </a:solidFill>
              <a:prstDash val="solid"/>
              <a:miter lim="800000"/>
              <a:headEnd/>
              <a:tailEnd/>
            </a:ln>
          </p:spPr>
          <p:txBody>
            <a:bodyPr vert="horz" wrap="none" lIns="0" tIns="9144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ndParaRPr>
            </a:p>
          </p:txBody>
        </p:sp>
      </p:grpSp>
    </p:spTree>
    <p:extLst>
      <p:ext uri="{BB962C8B-B14F-4D97-AF65-F5344CB8AC3E}">
        <p14:creationId xmlns:p14="http://schemas.microsoft.com/office/powerpoint/2010/main" val="3099804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11466645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232590126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19255767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169761884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48324258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45758264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73516201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04467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90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medium teal">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53680"/>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749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62719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8609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293193"/>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22251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2 columns horizontal">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7" y="3690495"/>
            <a:ext cx="11055906"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08245"/>
            <a:ext cx="11055906" cy="1596617"/>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09655"/>
            <a:ext cx="11043248" cy="758022"/>
          </a:xfrm>
          <a:prstGeom prst="rect">
            <a:avLst/>
          </a:prstGeom>
        </p:spPr>
        <p:txBody>
          <a:bodyPr vert="horz" wrap="square" lIns="0" tIns="164592" rIns="0" bIns="0" rtlCol="0" anchor="t">
            <a:noAutofit/>
          </a:bodyPr>
          <a:lstStyle>
            <a:lvl1pPr algn="ctr">
              <a:lnSpc>
                <a:spcPct val="100000"/>
              </a:lnSpc>
              <a:defRPr sz="2745">
                <a:solidFill>
                  <a:srgbClr val="000000"/>
                </a:solidFill>
              </a:defRPr>
            </a:lvl1pPr>
          </a:lstStyle>
          <a:p>
            <a:r>
              <a:rPr lang="en-US"/>
              <a:t>Heading Segoe UI </a:t>
            </a:r>
            <a:r>
              <a:rPr lang="en-US" err="1"/>
              <a:t>Semibold</a:t>
            </a:r>
            <a:r>
              <a:rPr lang="en-US"/>
              <a:t> 28pt</a:t>
            </a:r>
          </a:p>
        </p:txBody>
      </p:sp>
    </p:spTree>
    <p:extLst>
      <p:ext uri="{BB962C8B-B14F-4D97-AF65-F5344CB8AC3E}">
        <p14:creationId xmlns:p14="http://schemas.microsoft.com/office/powerpoint/2010/main" val="3518561177"/>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29">
          <p15:clr>
            <a:srgbClr val="FBAE40"/>
          </p15:clr>
        </p15:guide>
        <p15:guide id="8" pos="4229">
          <p15:clr>
            <a:srgbClr val="FBAE40"/>
          </p15:clr>
        </p15:guide>
        <p15:guide id="9" orient="horz" pos="2371">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89537674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568047" y="611196"/>
            <a:ext cx="11055906" cy="739343"/>
          </a:xfrm>
          <a:prstGeom prst="rect">
            <a:avLst/>
          </a:prstGeom>
        </p:spPr>
        <p:txBody>
          <a:bodyPr vert="horz" wrap="square" lIns="0" tIns="164592" rIns="0" bIns="0" rtlCol="0" anchor="t">
            <a:noAutofit/>
          </a:bodyPr>
          <a:lstStyle>
            <a:lvl1pPr algn="ctr">
              <a:lnSpc>
                <a:spcPct val="100000"/>
              </a:lnSpc>
              <a:defRPr/>
            </a:lvl1pPr>
          </a:lstStyle>
          <a:p>
            <a:r>
              <a:rPr lang="en-US"/>
              <a:t>Graphic layout: three columns graphic and text</a:t>
            </a:r>
          </a:p>
        </p:txBody>
      </p:sp>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982404"/>
            <a:ext cx="2712433"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59" name="Text Placeholder 3">
            <a:extLst>
              <a:ext uri="{FF2B5EF4-FFF2-40B4-BE49-F238E27FC236}">
                <a16:creationId xmlns:a16="http://schemas.microsoft.com/office/drawing/2014/main" id="{E6B5ADB1-1A60-3244-84F0-A4AEE3C84A02}"/>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5" name="Text Placeholder 4">
            <a:extLst>
              <a:ext uri="{FF2B5EF4-FFF2-40B4-BE49-F238E27FC236}">
                <a16:creationId xmlns:a16="http://schemas.microsoft.com/office/drawing/2014/main" id="{B6B871C5-B968-7741-81CF-6A091BBD06C3}"/>
              </a:ext>
            </a:extLst>
          </p:cNvPr>
          <p:cNvSpPr>
            <a:spLocks noGrp="1"/>
          </p:cNvSpPr>
          <p:nvPr>
            <p:ph type="body" sz="quarter" idx="42" hasCustomPrompt="1"/>
          </p:nvPr>
        </p:nvSpPr>
        <p:spPr>
          <a:xfrm>
            <a:off x="4751363" y="3982404"/>
            <a:ext cx="2712432"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67" name="Text Placeholder 4">
            <a:extLst>
              <a:ext uri="{FF2B5EF4-FFF2-40B4-BE49-F238E27FC236}">
                <a16:creationId xmlns:a16="http://schemas.microsoft.com/office/drawing/2014/main" id="{6BC5E8BA-D697-AE4E-B4B8-B476054C9FD3}"/>
              </a:ext>
            </a:extLst>
          </p:cNvPr>
          <p:cNvSpPr>
            <a:spLocks noGrp="1"/>
          </p:cNvSpPr>
          <p:nvPr>
            <p:ph type="body" sz="quarter" idx="43" hasCustomPrompt="1"/>
          </p:nvPr>
        </p:nvSpPr>
        <p:spPr>
          <a:xfrm>
            <a:off x="8401093" y="3982404"/>
            <a:ext cx="2712432"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75" name="Text Placeholder 4">
            <a:extLst>
              <a:ext uri="{FF2B5EF4-FFF2-40B4-BE49-F238E27FC236}">
                <a16:creationId xmlns:a16="http://schemas.microsoft.com/office/drawing/2014/main" id="{428E91A8-684C-1E4D-A114-9173BE14CCE1}"/>
              </a:ext>
            </a:extLst>
          </p:cNvPr>
          <p:cNvSpPr>
            <a:spLocks noGrp="1"/>
          </p:cNvSpPr>
          <p:nvPr>
            <p:ph type="body" sz="quarter" idx="44" hasCustomPrompt="1"/>
          </p:nvPr>
        </p:nvSpPr>
        <p:spPr>
          <a:xfrm>
            <a:off x="1105154"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
        <p:nvSpPr>
          <p:cNvPr id="76" name="Text Placeholder 4">
            <a:extLst>
              <a:ext uri="{FF2B5EF4-FFF2-40B4-BE49-F238E27FC236}">
                <a16:creationId xmlns:a16="http://schemas.microsoft.com/office/drawing/2014/main" id="{C1CAFDE0-F008-DD4A-BF07-68687989EE1F}"/>
              </a:ext>
            </a:extLst>
          </p:cNvPr>
          <p:cNvSpPr>
            <a:spLocks noGrp="1"/>
          </p:cNvSpPr>
          <p:nvPr>
            <p:ph type="body" sz="quarter" idx="45" hasCustomPrompt="1"/>
          </p:nvPr>
        </p:nvSpPr>
        <p:spPr>
          <a:xfrm>
            <a:off x="4754883"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
        <p:nvSpPr>
          <p:cNvPr id="77" name="Text Placeholder 4">
            <a:extLst>
              <a:ext uri="{FF2B5EF4-FFF2-40B4-BE49-F238E27FC236}">
                <a16:creationId xmlns:a16="http://schemas.microsoft.com/office/drawing/2014/main" id="{75A51FF1-5CEB-AD40-A6E1-2541E48F298A}"/>
              </a:ext>
            </a:extLst>
          </p:cNvPr>
          <p:cNvSpPr>
            <a:spLocks noGrp="1"/>
          </p:cNvSpPr>
          <p:nvPr>
            <p:ph type="body" sz="quarter" idx="46" hasCustomPrompt="1"/>
          </p:nvPr>
        </p:nvSpPr>
        <p:spPr>
          <a:xfrm>
            <a:off x="8404613"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Tree>
    <p:extLst>
      <p:ext uri="{BB962C8B-B14F-4D97-AF65-F5344CB8AC3E}">
        <p14:creationId xmlns:p14="http://schemas.microsoft.com/office/powerpoint/2010/main" val="1541778927"/>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0" orient="horz" pos="2107">
          <p15:clr>
            <a:srgbClr val="FBAE40"/>
          </p15:clr>
        </p15:guide>
        <p15:guide id="11" orient="horz" pos="2251">
          <p15:clr>
            <a:srgbClr val="FBAE40"/>
          </p15:clr>
        </p15:guide>
        <p15:guide id="12" orient="horz" pos="2563">
          <p15:clr>
            <a:srgbClr val="FBAE40"/>
          </p15:clr>
        </p15:guide>
        <p15:guide id="13" orient="horz" pos="2371">
          <p15:clr>
            <a:srgbClr val="FBAE40"/>
          </p15:clr>
        </p15:guide>
        <p15:guide id="14" orient="horz" pos="1483">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Closing dark gra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55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Title Only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5474" cy="565539"/>
          </a:xfrm>
        </p:spPr>
        <p:txBody>
          <a:bodyPr wrap="square">
            <a:spAutoFit/>
          </a:bodyPr>
          <a:lstStyle>
            <a:lvl1pPr>
              <a:defRPr kumimoji="0" lang="en-US" sz="275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r>
              <a:rPr lang="en-US"/>
              <a:t>Title of the page</a:t>
            </a:r>
          </a:p>
        </p:txBody>
      </p:sp>
    </p:spTree>
    <p:extLst>
      <p:ext uri="{BB962C8B-B14F-4D97-AF65-F5344CB8AC3E}">
        <p14:creationId xmlns:p14="http://schemas.microsoft.com/office/powerpoint/2010/main" val="1193386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69">
          <p15:clr>
            <a:srgbClr val="FBAE40"/>
          </p15:clr>
        </p15:guide>
        <p15:guide id="2" pos="7314">
          <p15:clr>
            <a:srgbClr val="FBAE40"/>
          </p15:clr>
        </p15:guide>
        <p15:guide id="3" orient="horz" pos="4032">
          <p15:clr>
            <a:srgbClr val="FBAE40"/>
          </p15:clr>
        </p15:guide>
        <p15:guide id="4" orient="horz" pos="108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z="2700"/>
            </a:lvl1pPr>
          </a:lstStyle>
          <a:p>
            <a:r>
              <a:rPr lang="en-US"/>
              <a:t>Click to edit Master title style</a:t>
            </a:r>
          </a:p>
        </p:txBody>
      </p:sp>
    </p:spTree>
    <p:extLst>
      <p:ext uri="{BB962C8B-B14F-4D97-AF65-F5344CB8AC3E}">
        <p14:creationId xmlns:p14="http://schemas.microsoft.com/office/powerpoint/2010/main" val="18505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1412979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71763"/>
            <a:ext cx="4167887" cy="86177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pic>
        <p:nvPicPr>
          <p:cNvPr id="9" name="Picture 8" descr="A group of people having a discussion in a conference room">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343525" y="-32320"/>
            <a:ext cx="6848476" cy="6890320"/>
          </a:xfrm>
          <a:prstGeom prst="rect">
            <a:avLst/>
          </a:prstGeom>
        </p:spPr>
      </p:pic>
    </p:spTree>
    <p:extLst>
      <p:ext uri="{BB962C8B-B14F-4D97-AF65-F5344CB8AC3E}">
        <p14:creationId xmlns:p14="http://schemas.microsoft.com/office/powerpoint/2010/main" val="278025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56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106592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056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92564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163125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445461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45298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7979763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79707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68103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5105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36798389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55711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03809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4630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214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436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440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98809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70230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lnSpc>
                <a:spcPct val="100000"/>
              </a:lnSpc>
              <a:defRPr spc="0" baseline="0">
                <a:solidFill>
                  <a:schemeClr val="accent1"/>
                </a:solidFill>
              </a:defRPr>
            </a:lvl1pPr>
          </a:lstStyle>
          <a:p>
            <a:r>
              <a:rPr lang="en-US"/>
              <a:t>Title</a:t>
            </a:r>
          </a:p>
        </p:txBody>
      </p:sp>
    </p:spTree>
    <p:extLst>
      <p:ext uri="{BB962C8B-B14F-4D97-AF65-F5344CB8AC3E}">
        <p14:creationId xmlns:p14="http://schemas.microsoft.com/office/powerpoint/2010/main" val="45925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59768"/>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pc="0" baseline="0">
                <a:solidFill>
                  <a:schemeClr val="accent1"/>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831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Power Platform</a:t>
            </a:r>
            <a:br>
              <a:rPr lang="en-US"/>
            </a:br>
            <a:r>
              <a:rPr lang="en-US"/>
              <a:t>title or event name</a:t>
            </a:r>
          </a:p>
        </p:txBody>
      </p:sp>
      <p:pic>
        <p:nvPicPr>
          <p:cNvPr id="7" name="Picture 6" descr="A picture containing drawing&#10;&#10;Description automatically generated">
            <a:extLst>
              <a:ext uri="{FF2B5EF4-FFF2-40B4-BE49-F238E27FC236}">
                <a16:creationId xmlns:a16="http://schemas.microsoft.com/office/drawing/2014/main" id="{6F2CEF38-D897-49FF-AFC6-DE52067D5790}"/>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2677415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bg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bg1"/>
                    </a:gs>
                    <a:gs pos="100000">
                      <a:schemeClr val="bg2"/>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98310957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p:nvPr>
        </p:nvSpPr>
        <p:spPr>
          <a:xfrm>
            <a:off x="426424" y="1829711"/>
            <a:ext cx="7477989" cy="392287"/>
          </a:xfrm>
          <a:noFill/>
        </p:spPr>
        <p:txBody>
          <a:bodyPr lIns="0" tIns="0" rIns="0" bIns="0" anchor="t" anchorCtr="0"/>
          <a:lstStyle>
            <a:lvl1pPr>
              <a:lnSpc>
                <a:spcPct val="100000"/>
              </a:lnSpc>
              <a:spcAft>
                <a:spcPts val="1274"/>
              </a:spcAft>
              <a:defRPr sz="2549" spc="-147" baseline="0">
                <a:solidFill>
                  <a:schemeClr val="accent1"/>
                </a:solidFill>
              </a:defRPr>
            </a:lvl1pPr>
          </a:lstStyle>
          <a:p>
            <a:endParaRPr lang="en-US"/>
          </a:p>
        </p:txBody>
      </p:sp>
      <p:pic>
        <p:nvPicPr>
          <p:cNvPr id="8" name="Picture 7" descr="Microsoft logo">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4" name="Text Box 3">
            <a:extLst>
              <a:ext uri="{FF2B5EF4-FFF2-40B4-BE49-F238E27FC236}">
                <a16:creationId xmlns:a16="http://schemas.microsoft.com/office/drawing/2014/main" id="{63A3C935-BEA2-4ECA-8E0F-55BC8FE2C8ED}"/>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spTree>
    <p:extLst>
      <p:ext uri="{BB962C8B-B14F-4D97-AF65-F5344CB8AC3E}">
        <p14:creationId xmlns:p14="http://schemas.microsoft.com/office/powerpoint/2010/main" val="260226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quare photo dar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98647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quare photo da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125400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quare photo dark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790033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quare photo light 1">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03643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quare photo light 2">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249949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quare photo light 3">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29365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graphic frame dar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378779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graphic frame da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32608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graphic frame light 1">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86360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6197675"/>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graphic frame light 2">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56320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771702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447766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7696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188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5248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0349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7570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3551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962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est,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9648838"/>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39503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9975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50626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03587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1697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71904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9769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41319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0884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981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697180405"/>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34954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59062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9164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8904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6045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77164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43357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15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7364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530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Multiple screenshots</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7004253" y="157171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
        <p:nvSpPr>
          <p:cNvPr id="8" name="Picture Placeholder 11">
            <a:extLst>
              <a:ext uri="{FF2B5EF4-FFF2-40B4-BE49-F238E27FC236}">
                <a16:creationId xmlns:a16="http://schemas.microsoft.com/office/drawing/2014/main" id="{1B26DED9-88C3-4EA5-A785-532FDCBC8A9C}"/>
              </a:ext>
            </a:extLst>
          </p:cNvPr>
          <p:cNvSpPr>
            <a:spLocks noGrp="1"/>
          </p:cNvSpPr>
          <p:nvPr>
            <p:ph type="pic" sz="quarter" idx="13"/>
          </p:nvPr>
        </p:nvSpPr>
        <p:spPr>
          <a:xfrm>
            <a:off x="7004253" y="405217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Tree>
    <p:extLst>
      <p:ext uri="{BB962C8B-B14F-4D97-AF65-F5344CB8AC3E}">
        <p14:creationId xmlns:p14="http://schemas.microsoft.com/office/powerpoint/2010/main" val="30007177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6906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424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476473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8816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descr="A large ship in a body of water&#10;&#10;Description automatically generated">
            <a:extLst>
              <a:ext uri="{FF2B5EF4-FFF2-40B4-BE49-F238E27FC236}">
                <a16:creationId xmlns:a16="http://schemas.microsoft.com/office/drawing/2014/main" id="{99F8BD29-5952-40F5-BAD6-D13B4D4027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3212" y="-2219"/>
            <a:ext cx="12195211" cy="6860219"/>
          </a:xfrm>
          <a:prstGeom prst="rect">
            <a:avLst/>
          </a:prstGeom>
        </p:spPr>
      </p:pic>
      <p:sp>
        <p:nvSpPr>
          <p:cNvPr id="25" name="Title 3">
            <a:extLst>
              <a:ext uri="{FF2B5EF4-FFF2-40B4-BE49-F238E27FC236}">
                <a16:creationId xmlns:a16="http://schemas.microsoft.com/office/drawing/2014/main" id="{96319C27-3B05-40D0-87E2-D87CDAFE3CB6}"/>
              </a:ext>
            </a:extLst>
          </p:cNvPr>
          <p:cNvSpPr txBox="1">
            <a:spLocks/>
          </p:cNvSpPr>
          <p:nvPr userDrawn="1"/>
        </p:nvSpPr>
        <p:spPr bwMode="auto">
          <a:xfrm>
            <a:off x="259410" y="3623840"/>
            <a:ext cx="9416207" cy="1346093"/>
          </a:xfrm>
          <a:prstGeom prst="rect">
            <a:avLst/>
          </a:prstGeom>
          <a:solidFill>
            <a:srgbClr val="EDF7FA">
              <a:alpha val="60000"/>
            </a:srgbClr>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1195316" rtl="0" eaLnBrk="1" fontAlgn="base" hangingPunct="1">
              <a:spcBef>
                <a:spcPct val="0"/>
              </a:spcBef>
              <a:spcAft>
                <a:spcPct val="0"/>
              </a:spcAft>
              <a:tabLst>
                <a:tab pos="360290" algn="l"/>
              </a:tabLst>
              <a:defRPr sz="2941" b="0" baseline="0">
                <a:solidFill>
                  <a:schemeClr val="accent1"/>
                </a:solidFill>
                <a:latin typeface="+mj-lt"/>
                <a:ea typeface="+mj-ea"/>
                <a:cs typeface="+mj-cs"/>
              </a:defRPr>
            </a:lvl1pPr>
            <a:lvl2pPr algn="l" defTabSz="1195316" rtl="0" eaLnBrk="1" fontAlgn="base" hangingPunct="1">
              <a:spcBef>
                <a:spcPct val="0"/>
              </a:spcBef>
              <a:spcAft>
                <a:spcPct val="0"/>
              </a:spcAft>
              <a:defRPr sz="2549" b="1">
                <a:solidFill>
                  <a:schemeClr val="tx2"/>
                </a:solidFill>
                <a:latin typeface="Arial" charset="0"/>
              </a:defRPr>
            </a:lvl2pPr>
            <a:lvl3pPr algn="l" defTabSz="1195316" rtl="0" eaLnBrk="1" fontAlgn="base" hangingPunct="1">
              <a:spcBef>
                <a:spcPct val="0"/>
              </a:spcBef>
              <a:spcAft>
                <a:spcPct val="0"/>
              </a:spcAft>
              <a:defRPr sz="2549" b="1">
                <a:solidFill>
                  <a:schemeClr val="tx2"/>
                </a:solidFill>
                <a:latin typeface="Arial" charset="0"/>
              </a:defRPr>
            </a:lvl3pPr>
            <a:lvl4pPr algn="l" defTabSz="1195316" rtl="0" eaLnBrk="1" fontAlgn="base" hangingPunct="1">
              <a:spcBef>
                <a:spcPct val="0"/>
              </a:spcBef>
              <a:spcAft>
                <a:spcPct val="0"/>
              </a:spcAft>
              <a:defRPr sz="2549" b="1">
                <a:solidFill>
                  <a:schemeClr val="tx2"/>
                </a:solidFill>
                <a:latin typeface="Arial" charset="0"/>
              </a:defRPr>
            </a:lvl4pPr>
            <a:lvl5pPr algn="l" defTabSz="1195316" rtl="0" eaLnBrk="1" fontAlgn="base" hangingPunct="1">
              <a:spcBef>
                <a:spcPct val="0"/>
              </a:spcBef>
              <a:spcAft>
                <a:spcPct val="0"/>
              </a:spcAft>
              <a:defRPr sz="2549" b="1">
                <a:solidFill>
                  <a:schemeClr val="tx2"/>
                </a:solidFill>
                <a:latin typeface="Arial" charset="0"/>
              </a:defRPr>
            </a:lvl5pPr>
            <a:lvl6pPr marL="610374" algn="l" defTabSz="1195316" rtl="0" eaLnBrk="1" fontAlgn="base" hangingPunct="1">
              <a:spcBef>
                <a:spcPct val="0"/>
              </a:spcBef>
              <a:spcAft>
                <a:spcPct val="0"/>
              </a:spcAft>
              <a:defRPr sz="2549" b="1">
                <a:solidFill>
                  <a:schemeClr val="tx2"/>
                </a:solidFill>
                <a:latin typeface="Arial" charset="0"/>
              </a:defRPr>
            </a:lvl6pPr>
            <a:lvl7pPr marL="1220749" algn="l" defTabSz="1195316" rtl="0" eaLnBrk="1" fontAlgn="base" hangingPunct="1">
              <a:spcBef>
                <a:spcPct val="0"/>
              </a:spcBef>
              <a:spcAft>
                <a:spcPct val="0"/>
              </a:spcAft>
              <a:defRPr sz="2549" b="1">
                <a:solidFill>
                  <a:schemeClr val="tx2"/>
                </a:solidFill>
                <a:latin typeface="Arial" charset="0"/>
              </a:defRPr>
            </a:lvl7pPr>
            <a:lvl8pPr marL="1831122" algn="l" defTabSz="1195316" rtl="0" eaLnBrk="1" fontAlgn="base" hangingPunct="1">
              <a:spcBef>
                <a:spcPct val="0"/>
              </a:spcBef>
              <a:spcAft>
                <a:spcPct val="0"/>
              </a:spcAft>
              <a:defRPr sz="2549" b="1">
                <a:solidFill>
                  <a:schemeClr val="tx2"/>
                </a:solidFill>
                <a:latin typeface="Arial" charset="0"/>
              </a:defRPr>
            </a:lvl8pPr>
            <a:lvl9pPr marL="2441499" algn="l" defTabSz="1195316" rtl="0" eaLnBrk="1" fontAlgn="base" hangingPunct="1">
              <a:spcBef>
                <a:spcPct val="0"/>
              </a:spcBef>
              <a:spcAft>
                <a:spcPct val="0"/>
              </a:spcAft>
              <a:defRPr sz="2549" b="1">
                <a:solidFill>
                  <a:schemeClr val="tx2"/>
                </a:solidFill>
                <a:latin typeface="Arial" charset="0"/>
              </a:defRPr>
            </a:lvl9pPr>
          </a:lstStyle>
          <a:p>
            <a:pPr>
              <a:spcBef>
                <a:spcPts val="0"/>
              </a:spcBef>
            </a:pPr>
            <a:endParaRPr lang="en-US" sz="3200" kern="0"/>
          </a:p>
        </p:txBody>
      </p:sp>
    </p:spTree>
    <p:extLst>
      <p:ext uri="{BB962C8B-B14F-4D97-AF65-F5344CB8AC3E}">
        <p14:creationId xmlns:p14="http://schemas.microsoft.com/office/powerpoint/2010/main" val="427344496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1_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0188415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3560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1">
          <p15:clr>
            <a:srgbClr val="A4A3A4"/>
          </p15:clr>
        </p15:guide>
        <p15:guide id="18" pos="4342">
          <p15:clr>
            <a:srgbClr val="A4A3A4"/>
          </p15:clr>
        </p15:guide>
        <p15:guide id="19" pos="4525">
          <p15:clr>
            <a:srgbClr val="A4A3A4"/>
          </p15:clr>
        </p15:guide>
        <p15:guide id="20" pos="4936">
          <p15:clr>
            <a:srgbClr val="A4A3A4"/>
          </p15:clr>
        </p15:guide>
        <p15:guide id="21" pos="5119">
          <p15:clr>
            <a:srgbClr val="A4A3A4"/>
          </p15:clr>
        </p15:guide>
        <p15:guide id="22" pos="5528">
          <p15:clr>
            <a:srgbClr val="A4A3A4"/>
          </p15:clr>
        </p15:guide>
        <p15:guide id="23" pos="5713">
          <p15:clr>
            <a:srgbClr val="A4A3A4"/>
          </p15:clr>
        </p15:guide>
        <p15:guide id="24" pos="6122">
          <p15:clr>
            <a:srgbClr val="A4A3A4"/>
          </p15:clr>
        </p15:guide>
        <p15:guide id="25" pos="6307">
          <p15:clr>
            <a:srgbClr val="A4A3A4"/>
          </p15:clr>
        </p15:guide>
        <p15:guide id="26" pos="6716">
          <p15:clr>
            <a:srgbClr val="A4A3A4"/>
          </p15:clr>
        </p15:guide>
        <p15:guide id="27" pos="6899">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18F1A9-A238-470E-9EA4-872519EFAF0E}"/>
              </a:ext>
            </a:extLst>
          </p:cNvPr>
          <p:cNvSpPr/>
          <p:nvPr userDrawn="1"/>
        </p:nvSpPr>
        <p:spPr bwMode="auto">
          <a:xfrm>
            <a:off x="0" y="1"/>
            <a:ext cx="12192000" cy="653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1955"/>
            <a:ext cx="11018520" cy="369332"/>
          </a:xfrm>
        </p:spPr>
        <p:txBody>
          <a:bodyPr anchor="ctr" anchorCtr="0"/>
          <a:lstStyle>
            <a:lvl1pPr>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266658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728992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948416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959945165"/>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910261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904447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289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325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09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630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5704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6374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41248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8499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bg1"/>
                    </a:gs>
                    <a:gs pos="100000">
                      <a:schemeClr val="bg2"/>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1621651136"/>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7229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3856626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18329930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977570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65326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65443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65090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42554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69561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9028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769985014"/>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084138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057722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7"/>
            <a:ext cx="11018520" cy="553998"/>
          </a:xfrm>
        </p:spPr>
        <p:txBody>
          <a:bodyPr/>
          <a:lstStyle/>
          <a:p>
            <a:r>
              <a:rPr lang="en-US"/>
              <a:t>Click to edit Master title style</a:t>
            </a:r>
          </a:p>
        </p:txBody>
      </p:sp>
    </p:spTree>
    <p:extLst>
      <p:ext uri="{BB962C8B-B14F-4D97-AF65-F5344CB8AC3E}">
        <p14:creationId xmlns:p14="http://schemas.microsoft.com/office/powerpoint/2010/main" val="2247466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3474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lstStyle/>
          <a:p>
            <a:r>
              <a:rPr lang="en-US"/>
              <a:t>Click to edit Master title style</a:t>
            </a:r>
          </a:p>
        </p:txBody>
      </p:sp>
    </p:spTree>
    <p:extLst>
      <p:ext uri="{BB962C8B-B14F-4D97-AF65-F5344CB8AC3E}">
        <p14:creationId xmlns:p14="http://schemas.microsoft.com/office/powerpoint/2010/main" val="2328825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AF99FA-ADA2-404F-9BC0-3C28AC348F5B}"/>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9753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703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Lines Title Slide - Animat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3" y="1141414"/>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7"/>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3"/>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576185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Lines Title Slide - Animat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26851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Lines Title Slide - Stat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03545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4132180774"/>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ark customer story">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954928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Light customer story">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00546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ree devices with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90"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3177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ingle devices with content">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42759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Single devices with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3"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4"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955682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492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1" y="1436688"/>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6912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2" name="Title 1"/>
          <p:cNvSpPr>
            <a:spLocks noGrp="1"/>
          </p:cNvSpPr>
          <p:nvPr>
            <p:ph type="title"/>
          </p:nvPr>
        </p:nvSpPr>
        <p:spPr>
          <a:xfrm>
            <a:off x="585217" y="2431804"/>
            <a:ext cx="4160520" cy="997196"/>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7" y="3874499"/>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7415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8"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7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486"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495"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40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795"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9670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dark gra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18E398B-2C6C-4221-AEA9-1022175FCDB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4322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20383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050623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639011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7526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54" tIns="182854" rIns="182854" bIns="182854" rtlCol="0" anchor="b" anchorCtr="0">
            <a:no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62320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8"/>
            <a:ext cx="455362" cy="455362"/>
          </a:xfrm>
          <a:prstGeom prst="rect">
            <a:avLst/>
          </a:prstGeom>
        </p:spPr>
      </p:pic>
    </p:spTree>
    <p:extLst>
      <p:ext uri="{BB962C8B-B14F-4D97-AF65-F5344CB8AC3E}">
        <p14:creationId xmlns:p14="http://schemas.microsoft.com/office/powerpoint/2010/main" val="466336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1685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Automate_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1291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520191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95360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16216E9A-D66A-41B3-A554-49B5262CBF2A}"/>
              </a:ext>
            </a:extLst>
          </p:cNvPr>
          <p:cNvSpPr/>
          <p:nvPr userDrawn="1"/>
        </p:nvSpPr>
        <p:spPr bwMode="auto">
          <a:xfrm>
            <a:off x="4067091" y="0"/>
            <a:ext cx="8124909" cy="6858000"/>
          </a:xfrm>
          <a:prstGeom prst="rect">
            <a:avLst/>
          </a:prstGeom>
          <a:gradFill flip="none" rotWithShape="1">
            <a:gsLst>
              <a:gs pos="0">
                <a:srgbClr val="000000">
                  <a:alpha val="72000"/>
                </a:srgbClr>
              </a:gs>
              <a:gs pos="17000">
                <a:srgbClr val="000000">
                  <a:alpha val="40000"/>
                </a:srgbClr>
              </a:gs>
              <a:gs pos="80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bg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descr="A picture containing drawing&#10;&#10;Description automatically generated">
            <a:extLst>
              <a:ext uri="{FF2B5EF4-FFF2-40B4-BE49-F238E27FC236}">
                <a16:creationId xmlns:a16="http://schemas.microsoft.com/office/drawing/2014/main" id="{B209DFC8-3F19-4BDB-8E6C-597C4B946051}"/>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2866405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ower BI Closing ">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lumMod val="50000"/>
                      </a:schemeClr>
                    </a:gs>
                    <a:gs pos="99000">
                      <a:schemeClr val="tx1">
                        <a:lumMod val="50000"/>
                      </a:schemeClr>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chemeClr val="tx1">
                        <a:lumMod val="50000"/>
                      </a:schemeClr>
                    </a:gs>
                    <a:gs pos="99000">
                      <a:schemeClr val="tx1">
                        <a:lumMod val="50000"/>
                      </a:schemeClr>
                    </a:gs>
                  </a:gsLst>
                  <a:lin ang="5400000" scaled="1"/>
                </a:gradFill>
                <a:effectLst/>
                <a:uLnTx/>
                <a:uFillTx/>
                <a:latin typeface="Segoe UI"/>
                <a:ea typeface="+mn-ea"/>
                <a:cs typeface="Segoe UI" pitchFamily="34" charset="0"/>
              </a:rPr>
              <a:t>© Copyright Microsoft Corporation. All rights reserved. </a:t>
            </a:r>
          </a:p>
        </p:txBody>
      </p:sp>
      <p:grpSp>
        <p:nvGrpSpPr>
          <p:cNvPr id="7" name="Group 6">
            <a:extLst>
              <a:ext uri="{FF2B5EF4-FFF2-40B4-BE49-F238E27FC236}">
                <a16:creationId xmlns:a16="http://schemas.microsoft.com/office/drawing/2014/main" id="{60A759CC-2D7F-4138-85FD-2FED41B334CF}"/>
              </a:ext>
            </a:extLst>
          </p:cNvPr>
          <p:cNvGrpSpPr/>
          <p:nvPr userDrawn="1"/>
        </p:nvGrpSpPr>
        <p:grpSpPr>
          <a:xfrm>
            <a:off x="584201" y="454242"/>
            <a:ext cx="1650283" cy="572464"/>
            <a:chOff x="584201" y="454242"/>
            <a:chExt cx="1650283" cy="572464"/>
          </a:xfrm>
        </p:grpSpPr>
        <p:pic>
          <p:nvPicPr>
            <p:cNvPr id="8" name="MS logo white - EMF" descr="Microsoft logo white text version">
              <a:extLst>
                <a:ext uri="{FF2B5EF4-FFF2-40B4-BE49-F238E27FC236}">
                  <a16:creationId xmlns:a16="http://schemas.microsoft.com/office/drawing/2014/main" id="{883351C2-E357-4874-9D04-0AC2D85BF7B1}"/>
                </a:ext>
              </a:extLst>
            </p:cNvPr>
            <p:cNvPicPr>
              <a:picLocks noChangeAspect="1"/>
            </p:cNvPicPr>
            <p:nvPr userDrawn="1"/>
          </p:nvPicPr>
          <p:blipFill rotWithShape="1">
            <a:blip r:embed="rId2"/>
            <a:srcRect r="75831" b="-3502"/>
            <a:stretch/>
          </p:blipFill>
          <p:spPr bwMode="black">
            <a:xfrm>
              <a:off x="584201" y="585788"/>
              <a:ext cx="330200" cy="302854"/>
            </a:xfrm>
            <a:prstGeom prst="rect">
              <a:avLst/>
            </a:prstGeom>
          </p:spPr>
        </p:pic>
        <p:sp>
          <p:nvSpPr>
            <p:cNvPr id="10" name="TextBox 9">
              <a:extLst>
                <a:ext uri="{FF2B5EF4-FFF2-40B4-BE49-F238E27FC236}">
                  <a16:creationId xmlns:a16="http://schemas.microsoft.com/office/drawing/2014/main" id="{4F613829-2DEC-4E3E-BAE7-066D00129182}"/>
                </a:ext>
              </a:extLst>
            </p:cNvPr>
            <p:cNvSpPr txBox="1"/>
            <p:nvPr userDrawn="1"/>
          </p:nvSpPr>
          <p:spPr>
            <a:xfrm>
              <a:off x="759829" y="454242"/>
              <a:ext cx="1474655" cy="572464"/>
            </a:xfrm>
            <a:prstGeom prst="rect">
              <a:avLst/>
            </a:prstGeom>
            <a:noFill/>
          </p:spPr>
          <p:txBody>
            <a:bodyPr wrap="square" lIns="182880" tIns="146304" rIns="182880" bIns="146304" rtlCol="0">
              <a:spAutoFit/>
            </a:bodyPr>
            <a:lstStyle/>
            <a:p>
              <a:pPr>
                <a:lnSpc>
                  <a:spcPct val="90000"/>
                </a:lnSpc>
                <a:spcAft>
                  <a:spcPts val="612"/>
                </a:spcAft>
              </a:pPr>
              <a:r>
                <a:rPr lang="en-US" sz="2000" spc="-100" baseline="0">
                  <a:gradFill>
                    <a:gsLst>
                      <a:gs pos="2917">
                        <a:schemeClr val="tx1">
                          <a:lumMod val="50000"/>
                        </a:schemeClr>
                      </a:gs>
                      <a:gs pos="100000">
                        <a:schemeClr val="tx1">
                          <a:lumMod val="50000"/>
                        </a:schemeClr>
                      </a:gs>
                    </a:gsLst>
                    <a:lin ang="5400000" scaled="0"/>
                  </a:gradFill>
                  <a:latin typeface="+mj-lt"/>
                </a:rPr>
                <a:t>Microsoft</a:t>
              </a:r>
            </a:p>
          </p:txBody>
        </p:sp>
      </p:grpSp>
    </p:spTree>
    <p:extLst>
      <p:ext uri="{BB962C8B-B14F-4D97-AF65-F5344CB8AC3E}">
        <p14:creationId xmlns:p14="http://schemas.microsoft.com/office/powerpoint/2010/main" val="3100120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Automate_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54" tIns="182854" rIns="182854" bIns="182854" rtlCol="0" anchor="b" anchorCtr="0">
            <a:no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0890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226016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I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28658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I_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25627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239278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70837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I_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54" tIns="182854" rIns="182854" bIns="182854" rtlCol="0" anchor="b" anchorCtr="0">
            <a:no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038944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54" name="Text Placeholder 4">
            <a:extLst>
              <a:ext uri="{FF2B5EF4-FFF2-40B4-BE49-F238E27FC236}">
                <a16:creationId xmlns:a16="http://schemas.microsoft.com/office/drawing/2014/main" id="{41286A60-DBF1-474B-A534-D805682512E9}"/>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658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Apps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spTree>
    <p:extLst>
      <p:ext uri="{BB962C8B-B14F-4D97-AF65-F5344CB8AC3E}">
        <p14:creationId xmlns:p14="http://schemas.microsoft.com/office/powerpoint/2010/main" val="1548102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Apps_Solid 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2"/>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5"/>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2527" y="479781"/>
            <a:ext cx="702706" cy="702706"/>
          </a:xfrm>
          <a:prstGeom prst="rect">
            <a:avLst/>
          </a:prstGeom>
        </p:spPr>
      </p:pic>
    </p:spTree>
    <p:extLst>
      <p:ext uri="{BB962C8B-B14F-4D97-AF65-F5344CB8AC3E}">
        <p14:creationId xmlns:p14="http://schemas.microsoft.com/office/powerpoint/2010/main" val="228893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ower Apps Closing ">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bg1"/>
                    </a:gs>
                    <a:gs pos="99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9A4013CD-60E0-485D-AB00-EEAFCF790B1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4492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Apps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2"/>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8" y="4833941"/>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9444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Apps_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4"/>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8" y="4833941"/>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92898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4"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2"/>
            <a:ext cx="5212080" cy="430887"/>
          </a:xfrm>
        </p:spPr>
        <p:txBody>
          <a:bodyPr wrap="square">
            <a:spAutoFit/>
          </a:bodyPr>
          <a:lstStyle>
            <a:lvl1pPr marL="0" indent="0">
              <a:spcBef>
                <a:spcPts val="1222"/>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490" indent="0">
              <a:buFont typeface="Arial" panose="020B0604020202020204" pitchFamily="34" charset="0"/>
              <a:buNone/>
              <a:defRPr sz="2000" b="0"/>
            </a:lvl2pPr>
            <a:lvl3pPr marL="450677" indent="0">
              <a:buFont typeface="Arial" panose="020B0604020202020204" pitchFamily="34" charset="0"/>
              <a:buNone/>
              <a:tabLst/>
              <a:defRPr sz="1600" b="0"/>
            </a:lvl3pPr>
            <a:lvl4pPr marL="652212" indent="0">
              <a:buFont typeface="Arial" panose="020B0604020202020204" pitchFamily="34" charset="0"/>
              <a:buNone/>
              <a:defRPr sz="1400" b="0"/>
            </a:lvl4pPr>
            <a:lvl5pPr marL="853747"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537747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1" y="1435102"/>
            <a:ext cx="11018519" cy="430887"/>
          </a:xfrm>
        </p:spPr>
        <p:txBody>
          <a:bodyPr wrap="square">
            <a:spAutoFit/>
          </a:bodyPr>
          <a:lstStyle>
            <a:lvl1pPr marL="0" indent="0">
              <a:spcBef>
                <a:spcPts val="1222"/>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490" indent="0">
              <a:buFont typeface="Arial" panose="020B0604020202020204" pitchFamily="34" charset="0"/>
              <a:buNone/>
              <a:defRPr sz="2000" b="0"/>
            </a:lvl2pPr>
            <a:lvl3pPr marL="450677" indent="0">
              <a:buFont typeface="Arial" panose="020B0604020202020204" pitchFamily="34" charset="0"/>
              <a:buNone/>
              <a:tabLst/>
              <a:defRPr sz="1600" b="0"/>
            </a:lvl3pPr>
            <a:lvl4pPr marL="652212" indent="0">
              <a:buFont typeface="Arial" panose="020B0604020202020204" pitchFamily="34" charset="0"/>
              <a:buNone/>
              <a:defRPr sz="1400" b="0"/>
            </a:lvl4pPr>
            <a:lvl5pPr marL="853747"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2122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Apps_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6"/>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4" y="2039605"/>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12" lvl="0" indent="-228512">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4"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512"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2"/>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4"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28" tIns="182828" rIns="182828" bIns="182828" rtlCol="0" anchor="b" anchorCtr="0">
            <a:noAutofit/>
          </a:bodyPr>
          <a:lstStyle/>
          <a:p>
            <a:pPr marR="0" lvl="0" indent="0" defTabSz="932384"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4" y="5071299"/>
            <a:ext cx="1828800" cy="249299"/>
          </a:xfrm>
          <a:prstGeom prst="rect">
            <a:avLst/>
          </a:prstGeom>
          <a:noFill/>
        </p:spPr>
        <p:txBody>
          <a:bodyPr vert="horz" wrap="square" lIns="0" tIns="45706" rIns="91414" bIns="4570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4"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4" y="4337440"/>
            <a:ext cx="1828800" cy="249299"/>
          </a:xfrm>
          <a:prstGeom prst="rect">
            <a:avLst/>
          </a:prstGeom>
          <a:noFill/>
        </p:spPr>
        <p:txBody>
          <a:bodyPr vert="horz" wrap="square" lIns="0" tIns="45706" rIns="91414" bIns="4570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4"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4" y="4337440"/>
            <a:ext cx="1371600" cy="249299"/>
          </a:xfrm>
          <a:prstGeom prst="rect">
            <a:avLst/>
          </a:prstGeom>
          <a:noFill/>
        </p:spPr>
        <p:txBody>
          <a:bodyPr vert="horz" wrap="square" lIns="0" tIns="45706" rIns="91414" bIns="4570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4"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4" y="5071299"/>
            <a:ext cx="1371600" cy="249299"/>
          </a:xfrm>
          <a:prstGeom prst="rect">
            <a:avLst/>
          </a:prstGeom>
          <a:noFill/>
        </p:spPr>
        <p:txBody>
          <a:bodyPr vert="horz" wrap="square" lIns="0" tIns="45706" rIns="91414" bIns="4570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4"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4"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4" y="5846715"/>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6824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Apps_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54" tIns="182854" rIns="182854" bIns="182854" rtlCol="0" anchor="b" anchorCtr="0">
            <a:no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45879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48291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Agents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876929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Agents_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28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455689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icrosoft Flow Closing ">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vert="horz" wrap="square" lIns="0" tIns="0" rIns="0" bIns="0" rtlCol="0" anchor="t" anchorCtr="0">
            <a:noAutofit/>
          </a:bodyPr>
          <a:lstStyle>
            <a:lvl1pPr>
              <a:defRPr lang="en-US" sz="2549" dirty="0">
                <a:gradFill>
                  <a:gsLst>
                    <a:gs pos="83000">
                      <a:schemeClr val="bg1"/>
                    </a:gs>
                    <a:gs pos="99000">
                      <a:schemeClr val="bg1"/>
                    </a:gs>
                  </a:gsLst>
                  <a:lin ang="5400000" scaled="1"/>
                </a:gradFill>
              </a:defRPr>
            </a:lvl1pPr>
          </a:lstStyle>
          <a:p>
            <a:pPr lvl="0">
              <a:lnSpc>
                <a:spcPct val="100000"/>
              </a:lnSpc>
              <a:spcAft>
                <a:spcPts val="1274"/>
              </a:spcAft>
            </a:pPr>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5CAE237B-8566-4C84-B7EE-EABAC47D09B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788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106989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Agents_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54" tIns="182854" rIns="182854" bIns="182854" rtlCol="0" anchor="b" anchorCtr="0">
            <a:no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361683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Apps_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99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896648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592709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losing logo slide static">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7"/>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119422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
        <p:nvSpPr>
          <p:cNvPr id="4" name="Text Placeholder 4">
            <a:extLst>
              <a:ext uri="{FF2B5EF4-FFF2-40B4-BE49-F238E27FC236}">
                <a16:creationId xmlns:a16="http://schemas.microsoft.com/office/drawing/2014/main" id="{DC93858E-2B5B-4984-AE1C-5EDD0D9F17B1}"/>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862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cSld name="Title square photo">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F4652AF-C2D8-4BEC-A0D9-E748B5359F07}"/>
              </a:ext>
            </a:extLst>
          </p:cNvPr>
          <p:cNvGrpSpPr/>
          <p:nvPr/>
        </p:nvGrpSpPr>
        <p:grpSpPr>
          <a:xfrm>
            <a:off x="-1433034" y="1055017"/>
            <a:ext cx="5400711" cy="5400668"/>
            <a:chOff x="6043936" y="1055017"/>
            <a:chExt cx="5400711" cy="5400668"/>
          </a:xfrm>
        </p:grpSpPr>
        <p:grpSp>
          <p:nvGrpSpPr>
            <p:cNvPr id="63" name="Group 62">
              <a:extLst>
                <a:ext uri="{FF2B5EF4-FFF2-40B4-BE49-F238E27FC236}">
                  <a16:creationId xmlns:a16="http://schemas.microsoft.com/office/drawing/2014/main" id="{CDA6D948-F714-4838-8392-63EFF532A9F2}"/>
                </a:ext>
              </a:extLst>
            </p:cNvPr>
            <p:cNvGrpSpPr/>
            <p:nvPr/>
          </p:nvGrpSpPr>
          <p:grpSpPr>
            <a:xfrm>
              <a:off x="6043936" y="1055017"/>
              <a:ext cx="5400711" cy="5400668"/>
              <a:chOff x="6043936" y="1055017"/>
              <a:chExt cx="5400711" cy="5400668"/>
            </a:xfrm>
          </p:grpSpPr>
          <p:sp>
            <p:nvSpPr>
              <p:cNvPr id="66" name="Freeform 89">
                <a:extLst>
                  <a:ext uri="{FF2B5EF4-FFF2-40B4-BE49-F238E27FC236}">
                    <a16:creationId xmlns:a16="http://schemas.microsoft.com/office/drawing/2014/main" id="{20DB0DA7-D3AA-4E11-B409-9C126B15053E}"/>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7" name="Freeform 90">
                <a:extLst>
                  <a:ext uri="{FF2B5EF4-FFF2-40B4-BE49-F238E27FC236}">
                    <a16:creationId xmlns:a16="http://schemas.microsoft.com/office/drawing/2014/main" id="{E60FB3F0-00EB-4399-9ED3-49E78AD18B5F}"/>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8" name="Freeform 91">
                <a:extLst>
                  <a:ext uri="{FF2B5EF4-FFF2-40B4-BE49-F238E27FC236}">
                    <a16:creationId xmlns:a16="http://schemas.microsoft.com/office/drawing/2014/main" id="{1988DC52-E069-4EBF-9359-84A3422C0306}"/>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9" name="Freeform 92">
                <a:extLst>
                  <a:ext uri="{FF2B5EF4-FFF2-40B4-BE49-F238E27FC236}">
                    <a16:creationId xmlns:a16="http://schemas.microsoft.com/office/drawing/2014/main" id="{DC92AE49-AE93-48C1-AD0A-D0565BDEBF6A}"/>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70" name="Freeform 93">
                <a:extLst>
                  <a:ext uri="{FF2B5EF4-FFF2-40B4-BE49-F238E27FC236}">
                    <a16:creationId xmlns:a16="http://schemas.microsoft.com/office/drawing/2014/main" id="{1EC38F95-5ABF-428C-AE15-7926C1ECEDD2}"/>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71" name="Freeform 94">
                <a:extLst>
                  <a:ext uri="{FF2B5EF4-FFF2-40B4-BE49-F238E27FC236}">
                    <a16:creationId xmlns:a16="http://schemas.microsoft.com/office/drawing/2014/main" id="{5B748C86-4573-4830-B640-AFD38FB06C6A}"/>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72" name="Freeform 95">
                <a:extLst>
                  <a:ext uri="{FF2B5EF4-FFF2-40B4-BE49-F238E27FC236}">
                    <a16:creationId xmlns:a16="http://schemas.microsoft.com/office/drawing/2014/main" id="{26C16A69-BCE2-43B4-8C5B-03A4F41122B5}"/>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73" name="Freeform 96">
                <a:extLst>
                  <a:ext uri="{FF2B5EF4-FFF2-40B4-BE49-F238E27FC236}">
                    <a16:creationId xmlns:a16="http://schemas.microsoft.com/office/drawing/2014/main" id="{ADB41ABA-3173-4BBE-8727-CD363EC77499}"/>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64" name="Freeform 115">
              <a:extLst>
                <a:ext uri="{FF2B5EF4-FFF2-40B4-BE49-F238E27FC236}">
                  <a16:creationId xmlns:a16="http://schemas.microsoft.com/office/drawing/2014/main" id="{BA0D8B7A-F73C-46B9-B1D0-1ED9EDA0FABA}"/>
                </a:ext>
              </a:extLst>
            </p:cNvPr>
            <p:cNvSpPr>
              <a:spLocks/>
            </p:cNvSpPr>
            <p:nvPr/>
          </p:nvSpPr>
          <p:spPr bwMode="auto">
            <a:xfrm>
              <a:off x="7430183" y="2602413"/>
              <a:ext cx="2239773" cy="2305876"/>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5" name="Freeform 116">
              <a:extLst>
                <a:ext uri="{FF2B5EF4-FFF2-40B4-BE49-F238E27FC236}">
                  <a16:creationId xmlns:a16="http://schemas.microsoft.com/office/drawing/2014/main" id="{BA21C833-F078-41DF-B071-CBC4E4F03651}"/>
                </a:ext>
              </a:extLst>
            </p:cNvPr>
            <p:cNvSpPr>
              <a:spLocks/>
            </p:cNvSpPr>
            <p:nvPr/>
          </p:nvSpPr>
          <p:spPr bwMode="auto">
            <a:xfrm>
              <a:off x="8025251" y="2602413"/>
              <a:ext cx="2033150" cy="1297571"/>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sp>
        <p:nvSpPr>
          <p:cNvPr id="47" name="Text Placeholder 4">
            <a:extLst>
              <a:ext uri="{FF2B5EF4-FFF2-40B4-BE49-F238E27FC236}">
                <a16:creationId xmlns:a16="http://schemas.microsoft.com/office/drawing/2014/main" id="{FF20BB54-15EC-4D34-9ADE-8CC7EDDFFF5D}"/>
              </a:ext>
            </a:extLst>
          </p:cNvPr>
          <p:cNvSpPr txBox="1">
            <a:spLocks/>
          </p:cNvSpPr>
          <p:nvPr/>
        </p:nvSpPr>
        <p:spPr>
          <a:xfrm>
            <a:off x="1448702" y="2004589"/>
            <a:ext cx="3694798" cy="307777"/>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Cloud for Retail</a:t>
            </a:r>
          </a:p>
        </p:txBody>
      </p:sp>
      <p:sp>
        <p:nvSpPr>
          <p:cNvPr id="48" name="Freeform: Shape 47">
            <a:extLst>
              <a:ext uri="{FF2B5EF4-FFF2-40B4-BE49-F238E27FC236}">
                <a16:creationId xmlns:a16="http://schemas.microsoft.com/office/drawing/2014/main" id="{4BFA2855-AC6F-48E5-910B-2FF07800A8D6}"/>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49" name="Picture 48" descr="A close up of a busy city street&#10;&#10;Description automatically generated">
            <a:extLst>
              <a:ext uri="{FF2B5EF4-FFF2-40B4-BE49-F238E27FC236}">
                <a16:creationId xmlns:a16="http://schemas.microsoft.com/office/drawing/2014/main" id="{D34E0911-2B2B-4BB5-B47E-03560C3191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24830" y="90833"/>
            <a:ext cx="4434485" cy="2180937"/>
          </a:xfrm>
          <a:custGeom>
            <a:avLst/>
            <a:gdLst>
              <a:gd name="connsiteX0" fmla="*/ 0 w 4434485"/>
              <a:gd name="connsiteY0" fmla="*/ 0 h 2180937"/>
              <a:gd name="connsiteX1" fmla="*/ 4434485 w 4434485"/>
              <a:gd name="connsiteY1" fmla="*/ 0 h 2180937"/>
              <a:gd name="connsiteX2" fmla="*/ 4434485 w 4434485"/>
              <a:gd name="connsiteY2" fmla="*/ 2180937 h 2180937"/>
              <a:gd name="connsiteX3" fmla="*/ 0 w 443448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5" h="2180937">
                <a:moveTo>
                  <a:pt x="0" y="0"/>
                </a:moveTo>
                <a:lnTo>
                  <a:pt x="4434485" y="0"/>
                </a:lnTo>
                <a:lnTo>
                  <a:pt x="4434485" y="2180937"/>
                </a:lnTo>
                <a:lnTo>
                  <a:pt x="0" y="2180937"/>
                </a:lnTo>
                <a:close/>
              </a:path>
            </a:pathLst>
          </a:custGeom>
        </p:spPr>
      </p:pic>
      <p:pic>
        <p:nvPicPr>
          <p:cNvPr id="50" name="Picture 49" descr="A close up of a person with glasses&#10;&#10;Description automatically generated">
            <a:extLst>
              <a:ext uri="{FF2B5EF4-FFF2-40B4-BE49-F238E27FC236}">
                <a16:creationId xmlns:a16="http://schemas.microsoft.com/office/drawing/2014/main" id="{64DC2667-323D-47E5-9321-680AE90E62D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6"/>
              <a:gd name="connsiteY0" fmla="*/ 0 h 2226046"/>
              <a:gd name="connsiteX1" fmla="*/ 4434486 w 4434486"/>
              <a:gd name="connsiteY1" fmla="*/ 0 h 2226046"/>
              <a:gd name="connsiteX2" fmla="*/ 4434486 w 4434486"/>
              <a:gd name="connsiteY2" fmla="*/ 2226046 h 2226046"/>
              <a:gd name="connsiteX3" fmla="*/ 0 w 4434486"/>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4434486" h="2226046">
                <a:moveTo>
                  <a:pt x="0" y="0"/>
                </a:moveTo>
                <a:lnTo>
                  <a:pt x="4434486" y="0"/>
                </a:lnTo>
                <a:lnTo>
                  <a:pt x="4434486" y="2226046"/>
                </a:lnTo>
                <a:lnTo>
                  <a:pt x="0" y="2226046"/>
                </a:lnTo>
                <a:close/>
              </a:path>
            </a:pathLst>
          </a:custGeom>
        </p:spPr>
      </p:pic>
      <p:pic>
        <p:nvPicPr>
          <p:cNvPr id="52" name="Picture 51" descr="A picture containing person, indoor, holding, front&#10;&#10;Description automatically generated">
            <a:extLst>
              <a:ext uri="{FF2B5EF4-FFF2-40B4-BE49-F238E27FC236}">
                <a16:creationId xmlns:a16="http://schemas.microsoft.com/office/drawing/2014/main" id="{3045C785-848D-4DB9-9E5A-071E2D6A2B9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909075" y="4586235"/>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53" name="Picture 52" descr="A person sitting at a table&#10;&#10;Description automatically generated">
            <a:extLst>
              <a:ext uri="{FF2B5EF4-FFF2-40B4-BE49-F238E27FC236}">
                <a16:creationId xmlns:a16="http://schemas.microsoft.com/office/drawing/2014/main" id="{55D7B610-F545-46E9-ADC4-1577EF9232B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54" name="Picture 53" descr="A picture containing person, standing, person, holding&#10;&#10;Description automatically generated">
            <a:extLst>
              <a:ext uri="{FF2B5EF4-FFF2-40B4-BE49-F238E27FC236}">
                <a16:creationId xmlns:a16="http://schemas.microsoft.com/office/drawing/2014/main" id="{B53002B2-FAFC-436D-A339-056091C2EF6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909076" y="90832"/>
            <a:ext cx="2192365" cy="2180937"/>
          </a:xfrm>
          <a:custGeom>
            <a:avLst/>
            <a:gdLst>
              <a:gd name="connsiteX0" fmla="*/ 0 w 2192365"/>
              <a:gd name="connsiteY0" fmla="*/ 0 h 2180937"/>
              <a:gd name="connsiteX1" fmla="*/ 2192365 w 2192365"/>
              <a:gd name="connsiteY1" fmla="*/ 0 h 2180937"/>
              <a:gd name="connsiteX2" fmla="*/ 2192365 w 2192365"/>
              <a:gd name="connsiteY2" fmla="*/ 2180937 h 2180937"/>
              <a:gd name="connsiteX3" fmla="*/ 0 w 219236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2192365" h="2180937">
                <a:moveTo>
                  <a:pt x="0" y="0"/>
                </a:moveTo>
                <a:lnTo>
                  <a:pt x="2192365" y="0"/>
                </a:lnTo>
                <a:lnTo>
                  <a:pt x="2192365" y="2180937"/>
                </a:lnTo>
                <a:lnTo>
                  <a:pt x="0" y="2180937"/>
                </a:lnTo>
                <a:close/>
              </a:path>
            </a:pathLst>
          </a:custGeom>
        </p:spPr>
      </p:pic>
      <p:grpSp>
        <p:nvGrpSpPr>
          <p:cNvPr id="23" name="Group 22">
            <a:extLst>
              <a:ext uri="{FF2B5EF4-FFF2-40B4-BE49-F238E27FC236}">
                <a16:creationId xmlns:a16="http://schemas.microsoft.com/office/drawing/2014/main" id="{474B01BF-A0C4-4539-AD1A-4CB983148DD2}"/>
              </a:ext>
            </a:extLst>
          </p:cNvPr>
          <p:cNvGrpSpPr>
            <a:grpSpLocks/>
          </p:cNvGrpSpPr>
          <p:nvPr/>
        </p:nvGrpSpPr>
        <p:grpSpPr>
          <a:xfrm>
            <a:off x="588263" y="1835437"/>
            <a:ext cx="646080" cy="646080"/>
            <a:chOff x="7355213" y="1251181"/>
            <a:chExt cx="831086" cy="831086"/>
          </a:xfrm>
        </p:grpSpPr>
        <p:sp>
          <p:nvSpPr>
            <p:cNvPr id="24" name="Oval 23">
              <a:extLst>
                <a:ext uri="{FF2B5EF4-FFF2-40B4-BE49-F238E27FC236}">
                  <a16:creationId xmlns:a16="http://schemas.microsoft.com/office/drawing/2014/main" id="{4DC16EFE-514C-4511-8264-F4A43CD46497}"/>
                </a:ext>
              </a:extLst>
            </p:cNvPr>
            <p:cNvSpPr/>
            <p:nvPr/>
          </p:nvSpPr>
          <p:spPr bwMode="auto">
            <a:xfrm>
              <a:off x="7355213" y="1251181"/>
              <a:ext cx="831086" cy="831086"/>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5" name="Group 24">
              <a:extLst>
                <a:ext uri="{FF2B5EF4-FFF2-40B4-BE49-F238E27FC236}">
                  <a16:creationId xmlns:a16="http://schemas.microsoft.com/office/drawing/2014/main" id="{2CE137DE-EEA3-49B2-B5B1-939A2CAC9458}"/>
                </a:ext>
              </a:extLst>
            </p:cNvPr>
            <p:cNvGrpSpPr/>
            <p:nvPr/>
          </p:nvGrpSpPr>
          <p:grpSpPr>
            <a:xfrm>
              <a:off x="7534163" y="1459147"/>
              <a:ext cx="473188" cy="415154"/>
              <a:chOff x="10627609" y="2335305"/>
              <a:chExt cx="504825" cy="442912"/>
            </a:xfrm>
          </p:grpSpPr>
          <p:sp>
            <p:nvSpPr>
              <p:cNvPr id="26" name="AutoShape 113">
                <a:extLst>
                  <a:ext uri="{FF2B5EF4-FFF2-40B4-BE49-F238E27FC236}">
                    <a16:creationId xmlns:a16="http://schemas.microsoft.com/office/drawing/2014/main" id="{BDE0F8AF-9620-4981-A141-1F4F20A230CF}"/>
                  </a:ext>
                </a:extLst>
              </p:cNvPr>
              <p:cNvSpPr>
                <a:spLocks noChangeAspect="1" noChangeArrowheads="1" noTextEdit="1"/>
              </p:cNvSpPr>
              <p:nvPr/>
            </p:nvSpPr>
            <p:spPr bwMode="auto">
              <a:xfrm>
                <a:off x="10627609" y="2335305"/>
                <a:ext cx="5048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15">
                <a:extLst>
                  <a:ext uri="{FF2B5EF4-FFF2-40B4-BE49-F238E27FC236}">
                    <a16:creationId xmlns:a16="http://schemas.microsoft.com/office/drawing/2014/main" id="{A4B3DE98-3606-4607-9940-9294983147C8}"/>
                  </a:ext>
                </a:extLst>
              </p:cNvPr>
              <p:cNvSpPr>
                <a:spLocks/>
              </p:cNvSpPr>
              <p:nvPr/>
            </p:nvSpPr>
            <p:spPr bwMode="auto">
              <a:xfrm>
                <a:off x="10627609" y="2335305"/>
                <a:ext cx="430213" cy="442912"/>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16">
                <a:extLst>
                  <a:ext uri="{FF2B5EF4-FFF2-40B4-BE49-F238E27FC236}">
                    <a16:creationId xmlns:a16="http://schemas.microsoft.com/office/drawing/2014/main" id="{13CE1D1C-F951-4A0E-BC35-027D1BE2CB1C}"/>
                  </a:ext>
                </a:extLst>
              </p:cNvPr>
              <p:cNvSpPr>
                <a:spLocks/>
              </p:cNvSpPr>
              <p:nvPr/>
            </p:nvSpPr>
            <p:spPr bwMode="auto">
              <a:xfrm>
                <a:off x="10741909" y="2335305"/>
                <a:ext cx="390525" cy="249237"/>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29" name="Straight Connector 28">
            <a:extLst>
              <a:ext uri="{FF2B5EF4-FFF2-40B4-BE49-F238E27FC236}">
                <a16:creationId xmlns:a16="http://schemas.microsoft.com/office/drawing/2014/main" id="{F5DB9624-E8E1-4C8B-9EC6-32857229B3E9}"/>
              </a:ext>
            </a:extLst>
          </p:cNvPr>
          <p:cNvCxnSpPr>
            <a:cxnSpLocks/>
          </p:cNvCxnSpPr>
          <p:nvPr/>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 name="Text Placeholder 3">
            <a:extLst>
              <a:ext uri="{FF2B5EF4-FFF2-40B4-BE49-F238E27FC236}">
                <a16:creationId xmlns:a16="http://schemas.microsoft.com/office/drawing/2014/main" id="{14BBA8FD-CB45-45C9-85A3-4ABA51708EF7}"/>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43" name="Picture 42">
            <a:extLst>
              <a:ext uri="{FF2B5EF4-FFF2-40B4-BE49-F238E27FC236}">
                <a16:creationId xmlns:a16="http://schemas.microsoft.com/office/drawing/2014/main" id="{DB6D319A-0FA5-4F49-85EA-FDB30B4E742B}"/>
              </a:ext>
            </a:extLst>
          </p:cNvPr>
          <p:cNvPicPr>
            <a:picLocks/>
          </p:cNvPicPr>
          <p:nvPr/>
        </p:nvPicPr>
        <p:blipFill rotWithShape="1">
          <a:blip r:embed="rId8"/>
          <a:srcRect l="2" t="2" r="7528" b="19139"/>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p:spPr>
      </p:pic>
    </p:spTree>
    <p:extLst>
      <p:ext uri="{BB962C8B-B14F-4D97-AF65-F5344CB8AC3E}">
        <p14:creationId xmlns:p14="http://schemas.microsoft.com/office/powerpoint/2010/main" val="2402099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cSld name="Divider Layou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D40491D-7FA5-4574-B82B-A683E29574BC}"/>
              </a:ext>
            </a:extLst>
          </p:cNvPr>
          <p:cNvGrpSpPr/>
          <p:nvPr/>
        </p:nvGrpSpPr>
        <p:grpSpPr>
          <a:xfrm>
            <a:off x="-1433034" y="1055017"/>
            <a:ext cx="5400711" cy="5400668"/>
            <a:chOff x="6043936" y="1055017"/>
            <a:chExt cx="5400711" cy="5400668"/>
          </a:xfrm>
        </p:grpSpPr>
        <p:grpSp>
          <p:nvGrpSpPr>
            <p:cNvPr id="32" name="Group 31">
              <a:extLst>
                <a:ext uri="{FF2B5EF4-FFF2-40B4-BE49-F238E27FC236}">
                  <a16:creationId xmlns:a16="http://schemas.microsoft.com/office/drawing/2014/main" id="{C8F942D2-5299-4EFB-BE26-62EDFFC147FD}"/>
                </a:ext>
              </a:extLst>
            </p:cNvPr>
            <p:cNvGrpSpPr/>
            <p:nvPr/>
          </p:nvGrpSpPr>
          <p:grpSpPr>
            <a:xfrm>
              <a:off x="6043936" y="1055017"/>
              <a:ext cx="5400711" cy="5400668"/>
              <a:chOff x="6043936" y="1055017"/>
              <a:chExt cx="5400711" cy="5400668"/>
            </a:xfrm>
          </p:grpSpPr>
          <p:sp>
            <p:nvSpPr>
              <p:cNvPr id="35" name="Freeform 89">
                <a:extLst>
                  <a:ext uri="{FF2B5EF4-FFF2-40B4-BE49-F238E27FC236}">
                    <a16:creationId xmlns:a16="http://schemas.microsoft.com/office/drawing/2014/main" id="{A57DE223-B9A8-47F2-806F-5FB0CC7A03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6" name="Freeform 90">
                <a:extLst>
                  <a:ext uri="{FF2B5EF4-FFF2-40B4-BE49-F238E27FC236}">
                    <a16:creationId xmlns:a16="http://schemas.microsoft.com/office/drawing/2014/main" id="{294499A3-FC51-40AF-BA4A-E759F9D3A95E}"/>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7" name="Freeform 91">
                <a:extLst>
                  <a:ext uri="{FF2B5EF4-FFF2-40B4-BE49-F238E27FC236}">
                    <a16:creationId xmlns:a16="http://schemas.microsoft.com/office/drawing/2014/main" id="{2DEDB3ED-EC98-42B6-82D4-2C03E05A479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8" name="Freeform 92">
                <a:extLst>
                  <a:ext uri="{FF2B5EF4-FFF2-40B4-BE49-F238E27FC236}">
                    <a16:creationId xmlns:a16="http://schemas.microsoft.com/office/drawing/2014/main" id="{BCFB22CE-60DB-46EA-A3C1-31FBFE50F206}"/>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9" name="Freeform 93">
                <a:extLst>
                  <a:ext uri="{FF2B5EF4-FFF2-40B4-BE49-F238E27FC236}">
                    <a16:creationId xmlns:a16="http://schemas.microsoft.com/office/drawing/2014/main" id="{A31AA9C1-1A0A-4C11-97EC-E3B61C90CF0E}"/>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40" name="Freeform 94">
                <a:extLst>
                  <a:ext uri="{FF2B5EF4-FFF2-40B4-BE49-F238E27FC236}">
                    <a16:creationId xmlns:a16="http://schemas.microsoft.com/office/drawing/2014/main" id="{AAB21A53-FCB2-4872-8FFB-26ED3E68B9C2}"/>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5" name="Freeform 95">
                <a:extLst>
                  <a:ext uri="{FF2B5EF4-FFF2-40B4-BE49-F238E27FC236}">
                    <a16:creationId xmlns:a16="http://schemas.microsoft.com/office/drawing/2014/main" id="{444BF443-847B-4ED2-B0E7-BC1788A44709}"/>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6" name="Freeform 96">
                <a:extLst>
                  <a:ext uri="{FF2B5EF4-FFF2-40B4-BE49-F238E27FC236}">
                    <a16:creationId xmlns:a16="http://schemas.microsoft.com/office/drawing/2014/main" id="{86AC8943-D074-443C-AB55-5B0FE7168879}"/>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33" name="Freeform 115">
              <a:extLst>
                <a:ext uri="{FF2B5EF4-FFF2-40B4-BE49-F238E27FC236}">
                  <a16:creationId xmlns:a16="http://schemas.microsoft.com/office/drawing/2014/main" id="{7BA144A8-C4AC-4690-8B34-E929E47FE3AC}"/>
                </a:ext>
              </a:extLst>
            </p:cNvPr>
            <p:cNvSpPr>
              <a:spLocks/>
            </p:cNvSpPr>
            <p:nvPr/>
          </p:nvSpPr>
          <p:spPr bwMode="auto">
            <a:xfrm>
              <a:off x="7430183" y="2602413"/>
              <a:ext cx="2239773" cy="2305876"/>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4" name="Freeform 116">
              <a:extLst>
                <a:ext uri="{FF2B5EF4-FFF2-40B4-BE49-F238E27FC236}">
                  <a16:creationId xmlns:a16="http://schemas.microsoft.com/office/drawing/2014/main" id="{C5AF7234-3AF2-46BA-8A99-38D222406730}"/>
                </a:ext>
              </a:extLst>
            </p:cNvPr>
            <p:cNvSpPr>
              <a:spLocks/>
            </p:cNvSpPr>
            <p:nvPr/>
          </p:nvSpPr>
          <p:spPr bwMode="auto">
            <a:xfrm>
              <a:off x="8025251" y="2602413"/>
              <a:ext cx="2033150" cy="1297571"/>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cxnSp>
        <p:nvCxnSpPr>
          <p:cNvPr id="27" name="Straight Connector 26">
            <a:extLst>
              <a:ext uri="{FF2B5EF4-FFF2-40B4-BE49-F238E27FC236}">
                <a16:creationId xmlns:a16="http://schemas.microsoft.com/office/drawing/2014/main" id="{B1355AA1-EBCF-4923-8A49-B46F6489923C}"/>
              </a:ext>
            </a:extLst>
          </p:cNvPr>
          <p:cNvCxnSpPr>
            <a:cxnSpLocks/>
          </p:cNvCxnSpPr>
          <p:nvPr/>
        </p:nvCxnSpPr>
        <p:spPr>
          <a:xfrm>
            <a:off x="0" y="-423345"/>
            <a:ext cx="590550" cy="0"/>
          </a:xfrm>
          <a:prstGeom prst="line">
            <a:avLst/>
          </a:prstGeom>
          <a:noFill/>
          <a:ln w="9525" cap="flat" cmpd="sng" algn="ctr">
            <a:solidFill>
              <a:srgbClr val="FFFFFF"/>
            </a:solidFill>
            <a:prstDash val="dash"/>
            <a:headEnd type="none"/>
            <a:tailEnd type="none"/>
          </a:ln>
          <a:effectLst/>
        </p:spPr>
      </p:cxnSp>
      <p:sp>
        <p:nvSpPr>
          <p:cNvPr id="30" name="Oval 29">
            <a:extLst>
              <a:ext uri="{FF2B5EF4-FFF2-40B4-BE49-F238E27FC236}">
                <a16:creationId xmlns:a16="http://schemas.microsoft.com/office/drawing/2014/main" id="{46BB8625-39A4-4DD2-A85D-FA9A27A301A9}"/>
              </a:ext>
            </a:extLst>
          </p:cNvPr>
          <p:cNvSpPr>
            <a:spLocks/>
          </p:cNvSpPr>
          <p:nvPr/>
        </p:nvSpPr>
        <p:spPr bwMode="auto">
          <a:xfrm>
            <a:off x="586593" y="-796580"/>
            <a:ext cx="746470" cy="746470"/>
          </a:xfrm>
          <a:prstGeom prst="ellipse">
            <a:avLst/>
          </a:prstGeom>
          <a:no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cxnSp>
        <p:nvCxnSpPr>
          <p:cNvPr id="53" name="Straight Connector 52">
            <a:extLst>
              <a:ext uri="{FF2B5EF4-FFF2-40B4-BE49-F238E27FC236}">
                <a16:creationId xmlns:a16="http://schemas.microsoft.com/office/drawing/2014/main" id="{C7654BC4-AB0B-42B2-9C67-8DAB1598FDFE}"/>
              </a:ext>
            </a:extLst>
          </p:cNvPr>
          <p:cNvCxnSpPr>
            <a:cxnSpLocks/>
          </p:cNvCxnSpPr>
          <p:nvPr/>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grpSp>
        <p:nvGrpSpPr>
          <p:cNvPr id="3" name="Group 2">
            <a:extLst>
              <a:ext uri="{FF2B5EF4-FFF2-40B4-BE49-F238E27FC236}">
                <a16:creationId xmlns:a16="http://schemas.microsoft.com/office/drawing/2014/main" id="{DDB0B8EC-AC11-4D38-A518-2E4A34942157}"/>
              </a:ext>
            </a:extLst>
          </p:cNvPr>
          <p:cNvGrpSpPr>
            <a:grpSpLocks noChangeAspect="1"/>
          </p:cNvGrpSpPr>
          <p:nvPr/>
        </p:nvGrpSpPr>
        <p:grpSpPr>
          <a:xfrm>
            <a:off x="602887" y="2009855"/>
            <a:ext cx="769219" cy="769219"/>
            <a:chOff x="602887" y="2009855"/>
            <a:chExt cx="769219" cy="769219"/>
          </a:xfrm>
        </p:grpSpPr>
        <p:sp>
          <p:nvSpPr>
            <p:cNvPr id="46" name="Oval 45">
              <a:extLst>
                <a:ext uri="{FF2B5EF4-FFF2-40B4-BE49-F238E27FC236}">
                  <a16:creationId xmlns:a16="http://schemas.microsoft.com/office/drawing/2014/main" id="{6323BFCA-2748-4087-B878-15C9C8E5D171}"/>
                </a:ext>
              </a:extLst>
            </p:cNvPr>
            <p:cNvSpPr/>
            <p:nvPr/>
          </p:nvSpPr>
          <p:spPr bwMode="auto">
            <a:xfrm>
              <a:off x="602887" y="2009855"/>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41" name="Group 40">
              <a:extLst>
                <a:ext uri="{FF2B5EF4-FFF2-40B4-BE49-F238E27FC236}">
                  <a16:creationId xmlns:a16="http://schemas.microsoft.com/office/drawing/2014/main" id="{F3ED196E-03DC-4C8E-A234-F1245C805985}"/>
                </a:ext>
              </a:extLst>
            </p:cNvPr>
            <p:cNvGrpSpPr/>
            <p:nvPr/>
          </p:nvGrpSpPr>
          <p:grpSpPr>
            <a:xfrm>
              <a:off x="758674" y="2193707"/>
              <a:ext cx="457644" cy="401514"/>
              <a:chOff x="-1569766" y="1222976"/>
              <a:chExt cx="254092" cy="222929"/>
            </a:xfrm>
          </p:grpSpPr>
          <p:sp>
            <p:nvSpPr>
              <p:cNvPr id="42" name="AutoShape 113">
                <a:extLst>
                  <a:ext uri="{FF2B5EF4-FFF2-40B4-BE49-F238E27FC236}">
                    <a16:creationId xmlns:a16="http://schemas.microsoft.com/office/drawing/2014/main" id="{A7B0D77F-206B-43FB-8D48-4BDA83AC048B}"/>
                  </a:ext>
                </a:extLst>
              </p:cNvPr>
              <p:cNvSpPr>
                <a:spLocks noChangeAspect="1" noChangeArrowheads="1" noTextEdit="1"/>
              </p:cNvSpPr>
              <p:nvPr/>
            </p:nvSpPr>
            <p:spPr bwMode="auto">
              <a:xfrm>
                <a:off x="-1569766" y="1222976"/>
                <a:ext cx="254092" cy="22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15">
                <a:extLst>
                  <a:ext uri="{FF2B5EF4-FFF2-40B4-BE49-F238E27FC236}">
                    <a16:creationId xmlns:a16="http://schemas.microsoft.com/office/drawing/2014/main" id="{2CD4FC3C-D5D2-406B-9BD5-BCC6438AAF57}"/>
                  </a:ext>
                </a:extLst>
              </p:cNvPr>
              <p:cNvSpPr>
                <a:spLocks/>
              </p:cNvSpPr>
              <p:nvPr/>
            </p:nvSpPr>
            <p:spPr bwMode="auto">
              <a:xfrm>
                <a:off x="-1569766" y="1222976"/>
                <a:ext cx="216538" cy="222929"/>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16">
                <a:extLst>
                  <a:ext uri="{FF2B5EF4-FFF2-40B4-BE49-F238E27FC236}">
                    <a16:creationId xmlns:a16="http://schemas.microsoft.com/office/drawing/2014/main" id="{782D706A-197D-4D2E-9F79-3709C0FFF0FC}"/>
                  </a:ext>
                </a:extLst>
              </p:cNvPr>
              <p:cNvSpPr>
                <a:spLocks/>
              </p:cNvSpPr>
              <p:nvPr/>
            </p:nvSpPr>
            <p:spPr bwMode="auto">
              <a:xfrm>
                <a:off x="-1512236" y="1222976"/>
                <a:ext cx="196562" cy="125447"/>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4" name="Freeform: Shape 53">
            <a:extLst>
              <a:ext uri="{FF2B5EF4-FFF2-40B4-BE49-F238E27FC236}">
                <a16:creationId xmlns:a16="http://schemas.microsoft.com/office/drawing/2014/main" id="{839371D8-A4AA-4A28-9A56-001286C51517}"/>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5" name="Picture 54" descr="A close up of a busy city street&#10;&#10;Description automatically generated">
            <a:extLst>
              <a:ext uri="{FF2B5EF4-FFF2-40B4-BE49-F238E27FC236}">
                <a16:creationId xmlns:a16="http://schemas.microsoft.com/office/drawing/2014/main" id="{E47E33EA-8CE3-4440-A4B0-AF7304B8BED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0" y="90833"/>
            <a:ext cx="4434485" cy="2180937"/>
          </a:xfrm>
          <a:custGeom>
            <a:avLst/>
            <a:gdLst>
              <a:gd name="connsiteX0" fmla="*/ 0 w 4434485"/>
              <a:gd name="connsiteY0" fmla="*/ 0 h 2180937"/>
              <a:gd name="connsiteX1" fmla="*/ 4434485 w 4434485"/>
              <a:gd name="connsiteY1" fmla="*/ 0 h 2180937"/>
              <a:gd name="connsiteX2" fmla="*/ 4434485 w 4434485"/>
              <a:gd name="connsiteY2" fmla="*/ 2180937 h 2180937"/>
              <a:gd name="connsiteX3" fmla="*/ 0 w 443448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5" h="2180937">
                <a:moveTo>
                  <a:pt x="0" y="0"/>
                </a:moveTo>
                <a:lnTo>
                  <a:pt x="4434485" y="0"/>
                </a:lnTo>
                <a:lnTo>
                  <a:pt x="4434485" y="2180937"/>
                </a:lnTo>
                <a:lnTo>
                  <a:pt x="0" y="2180937"/>
                </a:lnTo>
                <a:close/>
              </a:path>
            </a:pathLst>
          </a:custGeom>
        </p:spPr>
      </p:pic>
      <p:pic>
        <p:nvPicPr>
          <p:cNvPr id="56" name="Picture 55" descr="A close up of a person with glasses&#10;&#10;Description automatically generated">
            <a:extLst>
              <a:ext uri="{FF2B5EF4-FFF2-40B4-BE49-F238E27FC236}">
                <a16:creationId xmlns:a16="http://schemas.microsoft.com/office/drawing/2014/main" id="{C9E07E59-C72C-4949-83BD-54A9B04F667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6"/>
              <a:gd name="connsiteY0" fmla="*/ 0 h 2226046"/>
              <a:gd name="connsiteX1" fmla="*/ 4434486 w 4434486"/>
              <a:gd name="connsiteY1" fmla="*/ 0 h 2226046"/>
              <a:gd name="connsiteX2" fmla="*/ 4434486 w 4434486"/>
              <a:gd name="connsiteY2" fmla="*/ 2226046 h 2226046"/>
              <a:gd name="connsiteX3" fmla="*/ 0 w 4434486"/>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4434486" h="2226046">
                <a:moveTo>
                  <a:pt x="0" y="0"/>
                </a:moveTo>
                <a:lnTo>
                  <a:pt x="4434486" y="0"/>
                </a:lnTo>
                <a:lnTo>
                  <a:pt x="4434486" y="2226046"/>
                </a:lnTo>
                <a:lnTo>
                  <a:pt x="0" y="2226046"/>
                </a:lnTo>
                <a:close/>
              </a:path>
            </a:pathLst>
          </a:custGeom>
        </p:spPr>
      </p:pic>
      <p:pic>
        <p:nvPicPr>
          <p:cNvPr id="57" name="Picture 56" descr="A picture containing person, indoor, holding, front&#10;&#10;Description automatically generated">
            <a:extLst>
              <a:ext uri="{FF2B5EF4-FFF2-40B4-BE49-F238E27FC236}">
                <a16:creationId xmlns:a16="http://schemas.microsoft.com/office/drawing/2014/main" id="{4E15040F-C519-448C-91EA-C581A2DD830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909075" y="4586235"/>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58" name="Picture 57" descr="A person sitting at a table&#10;&#10;Description automatically generated">
            <a:extLst>
              <a:ext uri="{FF2B5EF4-FFF2-40B4-BE49-F238E27FC236}">
                <a16:creationId xmlns:a16="http://schemas.microsoft.com/office/drawing/2014/main" id="{D2B462D2-1D67-4050-B9AD-F2C31A80496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59" name="Picture 58" descr="A picture containing person, standing, person, holding&#10;&#10;Description automatically generated">
            <a:extLst>
              <a:ext uri="{FF2B5EF4-FFF2-40B4-BE49-F238E27FC236}">
                <a16:creationId xmlns:a16="http://schemas.microsoft.com/office/drawing/2014/main" id="{5587BE9B-3A7F-4FA7-A284-EB7BD16FDB4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909076" y="90832"/>
            <a:ext cx="2192365" cy="2180937"/>
          </a:xfrm>
          <a:custGeom>
            <a:avLst/>
            <a:gdLst>
              <a:gd name="connsiteX0" fmla="*/ 0 w 2192365"/>
              <a:gd name="connsiteY0" fmla="*/ 0 h 2180937"/>
              <a:gd name="connsiteX1" fmla="*/ 2192365 w 2192365"/>
              <a:gd name="connsiteY1" fmla="*/ 0 h 2180937"/>
              <a:gd name="connsiteX2" fmla="*/ 2192365 w 2192365"/>
              <a:gd name="connsiteY2" fmla="*/ 2180937 h 2180937"/>
              <a:gd name="connsiteX3" fmla="*/ 0 w 219236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2192365" h="2180937">
                <a:moveTo>
                  <a:pt x="0" y="0"/>
                </a:moveTo>
                <a:lnTo>
                  <a:pt x="2192365" y="0"/>
                </a:lnTo>
                <a:lnTo>
                  <a:pt x="2192365" y="2180937"/>
                </a:lnTo>
                <a:lnTo>
                  <a:pt x="0" y="2180937"/>
                </a:lnTo>
                <a:close/>
              </a:path>
            </a:pathLst>
          </a:custGeom>
        </p:spPr>
      </p:pic>
      <p:pic>
        <p:nvPicPr>
          <p:cNvPr id="60" name="Picture 59">
            <a:extLst>
              <a:ext uri="{FF2B5EF4-FFF2-40B4-BE49-F238E27FC236}">
                <a16:creationId xmlns:a16="http://schemas.microsoft.com/office/drawing/2014/main" id="{801438E5-5E45-45A7-A091-2873F3294E2D}"/>
              </a:ext>
            </a:extLst>
          </p:cNvPr>
          <p:cNvPicPr>
            <a:picLocks/>
          </p:cNvPicPr>
          <p:nvPr/>
        </p:nvPicPr>
        <p:blipFill rotWithShape="1">
          <a:blip r:embed="rId7"/>
          <a:srcRect l="2" t="2" r="7528" b="19139"/>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p:spPr>
      </p:pic>
    </p:spTree>
    <p:extLst>
      <p:ext uri="{BB962C8B-B14F-4D97-AF65-F5344CB8AC3E}">
        <p14:creationId xmlns:p14="http://schemas.microsoft.com/office/powerpoint/2010/main" val="402889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1_Divider Layou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E44DFA1-B201-4EE8-81C8-7F18F55A698C}"/>
              </a:ext>
            </a:extLst>
          </p:cNvPr>
          <p:cNvGrpSpPr/>
          <p:nvPr/>
        </p:nvGrpSpPr>
        <p:grpSpPr>
          <a:xfrm>
            <a:off x="-1433034" y="1055017"/>
            <a:ext cx="5400711" cy="5400668"/>
            <a:chOff x="6043936" y="1055017"/>
            <a:chExt cx="5400711" cy="5400668"/>
          </a:xfrm>
        </p:grpSpPr>
        <p:grpSp>
          <p:nvGrpSpPr>
            <p:cNvPr id="32" name="Group 31">
              <a:extLst>
                <a:ext uri="{FF2B5EF4-FFF2-40B4-BE49-F238E27FC236}">
                  <a16:creationId xmlns:a16="http://schemas.microsoft.com/office/drawing/2014/main" id="{E64DB407-38E0-43E5-B4C5-C62B8224044C}"/>
                </a:ext>
              </a:extLst>
            </p:cNvPr>
            <p:cNvGrpSpPr/>
            <p:nvPr/>
          </p:nvGrpSpPr>
          <p:grpSpPr>
            <a:xfrm>
              <a:off x="6043936" y="1055017"/>
              <a:ext cx="5400711" cy="5400668"/>
              <a:chOff x="6043936" y="1055017"/>
              <a:chExt cx="5400711" cy="5400668"/>
            </a:xfrm>
          </p:grpSpPr>
          <p:sp>
            <p:nvSpPr>
              <p:cNvPr id="35" name="Freeform 89">
                <a:extLst>
                  <a:ext uri="{FF2B5EF4-FFF2-40B4-BE49-F238E27FC236}">
                    <a16:creationId xmlns:a16="http://schemas.microsoft.com/office/drawing/2014/main" id="{DAC67668-F424-463D-BB9C-2490608707DC}"/>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6" name="Freeform 90">
                <a:extLst>
                  <a:ext uri="{FF2B5EF4-FFF2-40B4-BE49-F238E27FC236}">
                    <a16:creationId xmlns:a16="http://schemas.microsoft.com/office/drawing/2014/main" id="{791966FC-18F6-4D56-88D8-AFF848CBBE1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7" name="Freeform 91">
                <a:extLst>
                  <a:ext uri="{FF2B5EF4-FFF2-40B4-BE49-F238E27FC236}">
                    <a16:creationId xmlns:a16="http://schemas.microsoft.com/office/drawing/2014/main" id="{6DB0DF42-8364-4535-8ECC-294FCFD6E825}"/>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8" name="Freeform 92">
                <a:extLst>
                  <a:ext uri="{FF2B5EF4-FFF2-40B4-BE49-F238E27FC236}">
                    <a16:creationId xmlns:a16="http://schemas.microsoft.com/office/drawing/2014/main" id="{1975F0C2-7344-4974-B885-98208D17F05B}"/>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9" name="Freeform 93">
                <a:extLst>
                  <a:ext uri="{FF2B5EF4-FFF2-40B4-BE49-F238E27FC236}">
                    <a16:creationId xmlns:a16="http://schemas.microsoft.com/office/drawing/2014/main" id="{0855495D-EDAC-4E48-AACE-D2E37EBF038C}"/>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40" name="Freeform 94">
                <a:extLst>
                  <a:ext uri="{FF2B5EF4-FFF2-40B4-BE49-F238E27FC236}">
                    <a16:creationId xmlns:a16="http://schemas.microsoft.com/office/drawing/2014/main" id="{6CDC25DF-3E51-4BF9-97C4-59F8CBEC0F00}"/>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49" name="Freeform 95">
                <a:extLst>
                  <a:ext uri="{FF2B5EF4-FFF2-40B4-BE49-F238E27FC236}">
                    <a16:creationId xmlns:a16="http://schemas.microsoft.com/office/drawing/2014/main" id="{9A543411-7A81-4BD5-806A-943B9F004DB9}"/>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50" name="Freeform 96">
                <a:extLst>
                  <a:ext uri="{FF2B5EF4-FFF2-40B4-BE49-F238E27FC236}">
                    <a16:creationId xmlns:a16="http://schemas.microsoft.com/office/drawing/2014/main" id="{F11C62C3-ED29-430F-8B86-7F496E23E073}"/>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33" name="Freeform 115">
              <a:extLst>
                <a:ext uri="{FF2B5EF4-FFF2-40B4-BE49-F238E27FC236}">
                  <a16:creationId xmlns:a16="http://schemas.microsoft.com/office/drawing/2014/main" id="{A40F9942-883E-4B86-80E4-C37688D807C7}"/>
                </a:ext>
              </a:extLst>
            </p:cNvPr>
            <p:cNvSpPr>
              <a:spLocks/>
            </p:cNvSpPr>
            <p:nvPr/>
          </p:nvSpPr>
          <p:spPr bwMode="auto">
            <a:xfrm>
              <a:off x="7430183" y="2602413"/>
              <a:ext cx="2239773" cy="2305876"/>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4" name="Freeform 116">
              <a:extLst>
                <a:ext uri="{FF2B5EF4-FFF2-40B4-BE49-F238E27FC236}">
                  <a16:creationId xmlns:a16="http://schemas.microsoft.com/office/drawing/2014/main" id="{02A380E6-7CC9-4713-A300-4FAFCDE2187E}"/>
                </a:ext>
              </a:extLst>
            </p:cNvPr>
            <p:cNvSpPr>
              <a:spLocks/>
            </p:cNvSpPr>
            <p:nvPr/>
          </p:nvSpPr>
          <p:spPr bwMode="auto">
            <a:xfrm>
              <a:off x="8025251" y="2602413"/>
              <a:ext cx="2033150" cy="1297571"/>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sp>
        <p:nvSpPr>
          <p:cNvPr id="27" name="Freeform: Shape 26">
            <a:extLst>
              <a:ext uri="{FF2B5EF4-FFF2-40B4-BE49-F238E27FC236}">
                <a16:creationId xmlns:a16="http://schemas.microsoft.com/office/drawing/2014/main" id="{AB6DBB0B-01B3-4BB9-9A43-CAB320F29904}"/>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28" name="Picture 27" descr="A close up of a busy city street&#10;&#10;Description automatically generated">
            <a:extLst>
              <a:ext uri="{FF2B5EF4-FFF2-40B4-BE49-F238E27FC236}">
                <a16:creationId xmlns:a16="http://schemas.microsoft.com/office/drawing/2014/main" id="{CE714841-FA50-484E-B48A-28128824F2D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0" y="90833"/>
            <a:ext cx="4434485" cy="2180937"/>
          </a:xfrm>
          <a:custGeom>
            <a:avLst/>
            <a:gdLst>
              <a:gd name="connsiteX0" fmla="*/ 0 w 4434485"/>
              <a:gd name="connsiteY0" fmla="*/ 0 h 2180937"/>
              <a:gd name="connsiteX1" fmla="*/ 4434485 w 4434485"/>
              <a:gd name="connsiteY1" fmla="*/ 0 h 2180937"/>
              <a:gd name="connsiteX2" fmla="*/ 4434485 w 4434485"/>
              <a:gd name="connsiteY2" fmla="*/ 2180937 h 2180937"/>
              <a:gd name="connsiteX3" fmla="*/ 0 w 443448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5" h="2180937">
                <a:moveTo>
                  <a:pt x="0" y="0"/>
                </a:moveTo>
                <a:lnTo>
                  <a:pt x="4434485" y="0"/>
                </a:lnTo>
                <a:lnTo>
                  <a:pt x="4434485" y="2180937"/>
                </a:lnTo>
                <a:lnTo>
                  <a:pt x="0" y="2180937"/>
                </a:lnTo>
                <a:close/>
              </a:path>
            </a:pathLst>
          </a:custGeom>
        </p:spPr>
      </p:pic>
      <p:pic>
        <p:nvPicPr>
          <p:cNvPr id="29" name="Picture 28" descr="A close up of a person with glasses&#10;&#10;Description automatically generated">
            <a:extLst>
              <a:ext uri="{FF2B5EF4-FFF2-40B4-BE49-F238E27FC236}">
                <a16:creationId xmlns:a16="http://schemas.microsoft.com/office/drawing/2014/main" id="{63E4001C-FDD6-4ACD-ACBF-6B17A249AAD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6"/>
              <a:gd name="connsiteY0" fmla="*/ 0 h 2226046"/>
              <a:gd name="connsiteX1" fmla="*/ 4434486 w 4434486"/>
              <a:gd name="connsiteY1" fmla="*/ 0 h 2226046"/>
              <a:gd name="connsiteX2" fmla="*/ 4434486 w 4434486"/>
              <a:gd name="connsiteY2" fmla="*/ 2226046 h 2226046"/>
              <a:gd name="connsiteX3" fmla="*/ 0 w 4434486"/>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4434486" h="2226046">
                <a:moveTo>
                  <a:pt x="0" y="0"/>
                </a:moveTo>
                <a:lnTo>
                  <a:pt x="4434486" y="0"/>
                </a:lnTo>
                <a:lnTo>
                  <a:pt x="4434486" y="2226046"/>
                </a:lnTo>
                <a:lnTo>
                  <a:pt x="0" y="2226046"/>
                </a:lnTo>
                <a:close/>
              </a:path>
            </a:pathLst>
          </a:custGeom>
        </p:spPr>
      </p:pic>
      <p:pic>
        <p:nvPicPr>
          <p:cNvPr id="30" name="Picture 29" descr="A picture containing person, indoor, holding, front&#10;&#10;Description automatically generated">
            <a:extLst>
              <a:ext uri="{FF2B5EF4-FFF2-40B4-BE49-F238E27FC236}">
                <a16:creationId xmlns:a16="http://schemas.microsoft.com/office/drawing/2014/main" id="{5B884A07-81C5-4F7C-B9A5-288E83A5D3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909075" y="4586235"/>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41" name="Picture 40" descr="A person sitting at a table&#10;&#10;Description automatically generated">
            <a:extLst>
              <a:ext uri="{FF2B5EF4-FFF2-40B4-BE49-F238E27FC236}">
                <a16:creationId xmlns:a16="http://schemas.microsoft.com/office/drawing/2014/main" id="{51AA65E4-6A12-4321-A70D-7FB5833E21F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42" name="Picture 41" descr="A picture containing person, standing, person, holding&#10;&#10;Description automatically generated">
            <a:extLst>
              <a:ext uri="{FF2B5EF4-FFF2-40B4-BE49-F238E27FC236}">
                <a16:creationId xmlns:a16="http://schemas.microsoft.com/office/drawing/2014/main" id="{3C7A5978-3FEB-46A9-A0AE-D9C82F1244C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909076" y="90832"/>
            <a:ext cx="2192365" cy="2180937"/>
          </a:xfrm>
          <a:custGeom>
            <a:avLst/>
            <a:gdLst>
              <a:gd name="connsiteX0" fmla="*/ 0 w 2192365"/>
              <a:gd name="connsiteY0" fmla="*/ 0 h 2180937"/>
              <a:gd name="connsiteX1" fmla="*/ 2192365 w 2192365"/>
              <a:gd name="connsiteY1" fmla="*/ 0 h 2180937"/>
              <a:gd name="connsiteX2" fmla="*/ 2192365 w 2192365"/>
              <a:gd name="connsiteY2" fmla="*/ 2180937 h 2180937"/>
              <a:gd name="connsiteX3" fmla="*/ 0 w 219236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2192365" h="2180937">
                <a:moveTo>
                  <a:pt x="0" y="0"/>
                </a:moveTo>
                <a:lnTo>
                  <a:pt x="2192365" y="0"/>
                </a:lnTo>
                <a:lnTo>
                  <a:pt x="2192365" y="2180937"/>
                </a:lnTo>
                <a:lnTo>
                  <a:pt x="0" y="2180937"/>
                </a:lnTo>
                <a:close/>
              </a:path>
            </a:pathLst>
          </a:custGeom>
        </p:spPr>
      </p:pic>
      <p:pic>
        <p:nvPicPr>
          <p:cNvPr id="43" name="Picture 42">
            <a:extLst>
              <a:ext uri="{FF2B5EF4-FFF2-40B4-BE49-F238E27FC236}">
                <a16:creationId xmlns:a16="http://schemas.microsoft.com/office/drawing/2014/main" id="{463307EF-04CE-412F-8FEF-7D41271C6968}"/>
              </a:ext>
            </a:extLst>
          </p:cNvPr>
          <p:cNvPicPr>
            <a:picLocks/>
          </p:cNvPicPr>
          <p:nvPr/>
        </p:nvPicPr>
        <p:blipFill rotWithShape="1">
          <a:blip r:embed="rId7"/>
          <a:srcRect l="2" t="2" r="7528" b="19139"/>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p:spPr>
      </p:pic>
    </p:spTree>
    <p:extLst>
      <p:ext uri="{BB962C8B-B14F-4D97-AF65-F5344CB8AC3E}">
        <p14:creationId xmlns:p14="http://schemas.microsoft.com/office/powerpoint/2010/main" val="416258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ower Platform Closing ">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vert="horz" wrap="square" lIns="0" tIns="0" rIns="0" bIns="0" rtlCol="0" anchor="t" anchorCtr="0">
            <a:noAutofit/>
          </a:bodyPr>
          <a:lstStyle>
            <a:lvl1pPr>
              <a:defRPr lang="en-US" sz="2549" dirty="0">
                <a:gradFill>
                  <a:gsLst>
                    <a:gs pos="83000">
                      <a:schemeClr val="bg1"/>
                    </a:gs>
                    <a:gs pos="99000">
                      <a:schemeClr val="bg1"/>
                    </a:gs>
                  </a:gsLst>
                  <a:lin ang="5400000" scaled="1"/>
                </a:gradFill>
              </a:defRPr>
            </a:lvl1pPr>
          </a:lstStyle>
          <a:p>
            <a:pPr lvl="0">
              <a:lnSpc>
                <a:spcPct val="100000"/>
              </a:lnSpc>
              <a:spcAft>
                <a:spcPts val="1274"/>
              </a:spcAft>
            </a:pPr>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58DD3EB6-1BED-4C7A-9F27-1D42AB5EC3B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96143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with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07777"/>
          </a:xfrm>
        </p:spPr>
        <p:txBody>
          <a:bodyPr/>
          <a:lstStyle>
            <a:lvl1pPr marL="0" indent="0">
              <a:buNone/>
              <a:defRPr sz="20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 name="Group 2">
            <a:extLst>
              <a:ext uri="{FF2B5EF4-FFF2-40B4-BE49-F238E27FC236}">
                <a16:creationId xmlns:a16="http://schemas.microsoft.com/office/drawing/2014/main" id="{E549E087-217F-4645-9631-660A0529E311}"/>
              </a:ext>
            </a:extLst>
          </p:cNvPr>
          <p:cNvGrpSpPr/>
          <p:nvPr/>
        </p:nvGrpSpPr>
        <p:grpSpPr>
          <a:xfrm>
            <a:off x="602887" y="3013739"/>
            <a:ext cx="769219" cy="769219"/>
            <a:chOff x="602887" y="3013739"/>
            <a:chExt cx="769219" cy="769219"/>
          </a:xfrm>
        </p:grpSpPr>
        <p:sp>
          <p:nvSpPr>
            <p:cNvPr id="26" name="Oval 25">
              <a:extLst>
                <a:ext uri="{FF2B5EF4-FFF2-40B4-BE49-F238E27FC236}">
                  <a16:creationId xmlns:a16="http://schemas.microsoft.com/office/drawing/2014/main" id="{2EA13BB9-18E7-4979-9F47-0605A4541917}"/>
                </a:ext>
              </a:extLst>
            </p:cNvPr>
            <p:cNvSpPr/>
            <p:nvPr/>
          </p:nvSpPr>
          <p:spPr bwMode="auto">
            <a:xfrm>
              <a:off x="602887" y="3013739"/>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1" name="Group 20">
              <a:extLst>
                <a:ext uri="{FF2B5EF4-FFF2-40B4-BE49-F238E27FC236}">
                  <a16:creationId xmlns:a16="http://schemas.microsoft.com/office/drawing/2014/main" id="{10456423-334C-4D57-9669-FD0F73506575}"/>
                </a:ext>
              </a:extLst>
            </p:cNvPr>
            <p:cNvGrpSpPr/>
            <p:nvPr/>
          </p:nvGrpSpPr>
          <p:grpSpPr>
            <a:xfrm>
              <a:off x="758674" y="3197591"/>
              <a:ext cx="457644" cy="401514"/>
              <a:chOff x="-1569766" y="1222976"/>
              <a:chExt cx="254092" cy="222929"/>
            </a:xfrm>
          </p:grpSpPr>
          <p:sp>
            <p:nvSpPr>
              <p:cNvPr id="22" name="AutoShape 113">
                <a:extLst>
                  <a:ext uri="{FF2B5EF4-FFF2-40B4-BE49-F238E27FC236}">
                    <a16:creationId xmlns:a16="http://schemas.microsoft.com/office/drawing/2014/main" id="{3B15E77D-4855-4481-A010-F536D6BFB7C9}"/>
                  </a:ext>
                </a:extLst>
              </p:cNvPr>
              <p:cNvSpPr>
                <a:spLocks noChangeAspect="1" noChangeArrowheads="1" noTextEdit="1"/>
              </p:cNvSpPr>
              <p:nvPr/>
            </p:nvSpPr>
            <p:spPr bwMode="auto">
              <a:xfrm>
                <a:off x="-1569766" y="1222976"/>
                <a:ext cx="254092" cy="22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15">
                <a:extLst>
                  <a:ext uri="{FF2B5EF4-FFF2-40B4-BE49-F238E27FC236}">
                    <a16:creationId xmlns:a16="http://schemas.microsoft.com/office/drawing/2014/main" id="{E76AD3A3-CE34-4A29-9D8B-187FE04996E0}"/>
                  </a:ext>
                </a:extLst>
              </p:cNvPr>
              <p:cNvSpPr>
                <a:spLocks/>
              </p:cNvSpPr>
              <p:nvPr/>
            </p:nvSpPr>
            <p:spPr bwMode="auto">
              <a:xfrm>
                <a:off x="-1569766" y="1222976"/>
                <a:ext cx="216538" cy="222929"/>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16">
                <a:extLst>
                  <a:ext uri="{FF2B5EF4-FFF2-40B4-BE49-F238E27FC236}">
                    <a16:creationId xmlns:a16="http://schemas.microsoft.com/office/drawing/2014/main" id="{696A49E5-6142-4712-A8F4-F0084DD5718A}"/>
                  </a:ext>
                </a:extLst>
              </p:cNvPr>
              <p:cNvSpPr>
                <a:spLocks/>
              </p:cNvSpPr>
              <p:nvPr/>
            </p:nvSpPr>
            <p:spPr bwMode="auto">
              <a:xfrm>
                <a:off x="-1512236" y="1222976"/>
                <a:ext cx="196562" cy="125447"/>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779029220"/>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883670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Only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661437973"/>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E34314C-8269-4FCA-9300-EE6523936F0A}"/>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648759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and Sub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45543855"/>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487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276999"/>
          </a:xfrm>
        </p:spPr>
        <p:txBody>
          <a:bodyPr/>
          <a:lstStyle>
            <a:lvl1pPr marL="0" indent="0">
              <a:buNone/>
              <a:defRPr sz="18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30" name="Picture 29" descr="A picture containing text, person, indoor, meal&#10;&#10;Description automatically generated">
            <a:extLst>
              <a:ext uri="{FF2B5EF4-FFF2-40B4-BE49-F238E27FC236}">
                <a16:creationId xmlns:a16="http://schemas.microsoft.com/office/drawing/2014/main" id="{53F7D528-90DB-4907-8EF4-C0BA15143C65}"/>
              </a:ext>
            </a:extLst>
          </p:cNvPr>
          <p:cNvPicPr>
            <a:picLocks/>
          </p:cNvPicPr>
          <p:nvPr/>
        </p:nvPicPr>
        <p:blipFill rotWithShape="1">
          <a:blip r:embed="rId2" cstate="hqprint">
            <a:extLst>
              <a:ext uri="{28A0092B-C50C-407E-A947-70E740481C1C}">
                <a14:useLocalDpi xmlns:a14="http://schemas.microsoft.com/office/drawing/2010/main"/>
              </a:ext>
            </a:extLst>
          </a:blip>
          <a:srcRect l="16035" t="16038" r="15146" b="357"/>
          <a:stretch/>
        </p:blipFill>
        <p:spPr>
          <a:xfrm>
            <a:off x="2456931" y="4929152"/>
            <a:ext cx="2380464" cy="1928848"/>
          </a:xfrm>
          <a:custGeom>
            <a:avLst/>
            <a:gdLst>
              <a:gd name="connsiteX0" fmla="*/ 0 w 2380464"/>
              <a:gd name="connsiteY0" fmla="*/ 0 h 1928848"/>
              <a:gd name="connsiteX1" fmla="*/ 2380464 w 2380464"/>
              <a:gd name="connsiteY1" fmla="*/ 0 h 1928848"/>
              <a:gd name="connsiteX2" fmla="*/ 2380464 w 2380464"/>
              <a:gd name="connsiteY2" fmla="*/ 1928848 h 1928848"/>
              <a:gd name="connsiteX3" fmla="*/ 0 w 2380464"/>
              <a:gd name="connsiteY3" fmla="*/ 1928848 h 1928848"/>
            </a:gdLst>
            <a:ahLst/>
            <a:cxnLst>
              <a:cxn ang="0">
                <a:pos x="connsiteX0" y="connsiteY0"/>
              </a:cxn>
              <a:cxn ang="0">
                <a:pos x="connsiteX1" y="connsiteY1"/>
              </a:cxn>
              <a:cxn ang="0">
                <a:pos x="connsiteX2" y="connsiteY2"/>
              </a:cxn>
              <a:cxn ang="0">
                <a:pos x="connsiteX3" y="connsiteY3"/>
              </a:cxn>
            </a:cxnLst>
            <a:rect l="l" t="t" r="r" b="b"/>
            <a:pathLst>
              <a:path w="2380464" h="1928848">
                <a:moveTo>
                  <a:pt x="0" y="0"/>
                </a:moveTo>
                <a:lnTo>
                  <a:pt x="2380464" y="0"/>
                </a:lnTo>
                <a:lnTo>
                  <a:pt x="2380464" y="1928848"/>
                </a:lnTo>
                <a:lnTo>
                  <a:pt x="0" y="1928848"/>
                </a:lnTo>
                <a:close/>
              </a:path>
            </a:pathLst>
          </a:custGeom>
        </p:spPr>
      </p:pic>
      <p:pic>
        <p:nvPicPr>
          <p:cNvPr id="31" name="Picture 30">
            <a:extLst>
              <a:ext uri="{FF2B5EF4-FFF2-40B4-BE49-F238E27FC236}">
                <a16:creationId xmlns:a16="http://schemas.microsoft.com/office/drawing/2014/main" id="{5179D672-37AA-4175-8E26-84A7B09FA331}"/>
              </a:ext>
            </a:extLst>
          </p:cNvPr>
          <p:cNvPicPr>
            <a:picLocks/>
          </p:cNvPicPr>
          <p:nvPr/>
        </p:nvPicPr>
        <p:blipFill rotWithShape="1">
          <a:blip r:embed="rId3"/>
          <a:srcRect l="16621" t="1" r="14281" b="461"/>
          <a:stretch/>
        </p:blipFill>
        <p:spPr>
          <a:xfrm>
            <a:off x="9811537" y="4929152"/>
            <a:ext cx="2380464" cy="1928848"/>
          </a:xfrm>
          <a:custGeom>
            <a:avLst/>
            <a:gdLst>
              <a:gd name="connsiteX0" fmla="*/ 0 w 2380464"/>
              <a:gd name="connsiteY0" fmla="*/ 0 h 1928848"/>
              <a:gd name="connsiteX1" fmla="*/ 2380464 w 2380464"/>
              <a:gd name="connsiteY1" fmla="*/ 0 h 1928848"/>
              <a:gd name="connsiteX2" fmla="*/ 2380464 w 2380464"/>
              <a:gd name="connsiteY2" fmla="*/ 1928848 h 1928848"/>
              <a:gd name="connsiteX3" fmla="*/ 0 w 2380464"/>
              <a:gd name="connsiteY3" fmla="*/ 1928848 h 1928848"/>
            </a:gdLst>
            <a:ahLst/>
            <a:cxnLst>
              <a:cxn ang="0">
                <a:pos x="connsiteX0" y="connsiteY0"/>
              </a:cxn>
              <a:cxn ang="0">
                <a:pos x="connsiteX1" y="connsiteY1"/>
              </a:cxn>
              <a:cxn ang="0">
                <a:pos x="connsiteX2" y="connsiteY2"/>
              </a:cxn>
              <a:cxn ang="0">
                <a:pos x="connsiteX3" y="connsiteY3"/>
              </a:cxn>
            </a:cxnLst>
            <a:rect l="l" t="t" r="r" b="b"/>
            <a:pathLst>
              <a:path w="2380464" h="1928848">
                <a:moveTo>
                  <a:pt x="0" y="0"/>
                </a:moveTo>
                <a:lnTo>
                  <a:pt x="2380464" y="0"/>
                </a:lnTo>
                <a:lnTo>
                  <a:pt x="2380464" y="1928848"/>
                </a:lnTo>
                <a:lnTo>
                  <a:pt x="0" y="1928848"/>
                </a:lnTo>
                <a:close/>
              </a:path>
            </a:pathLst>
          </a:custGeom>
        </p:spPr>
      </p:pic>
      <p:pic>
        <p:nvPicPr>
          <p:cNvPr id="29" name="Picture 28" descr="A picture containing indoor, person, computer, working&#10;&#10;Description automatically generated">
            <a:extLst>
              <a:ext uri="{FF2B5EF4-FFF2-40B4-BE49-F238E27FC236}">
                <a16:creationId xmlns:a16="http://schemas.microsoft.com/office/drawing/2014/main" id="{8B6674B2-EB04-455C-8F1A-6BA4764A466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7561" t="2" r="427" b="319"/>
          <a:stretch/>
        </p:blipFill>
        <p:spPr>
          <a:xfrm>
            <a:off x="1" y="4929152"/>
            <a:ext cx="2380464" cy="1928848"/>
          </a:xfrm>
          <a:custGeom>
            <a:avLst/>
            <a:gdLst>
              <a:gd name="connsiteX0" fmla="*/ 0 w 2380464"/>
              <a:gd name="connsiteY0" fmla="*/ 0 h 1928848"/>
              <a:gd name="connsiteX1" fmla="*/ 2380464 w 2380464"/>
              <a:gd name="connsiteY1" fmla="*/ 0 h 1928848"/>
              <a:gd name="connsiteX2" fmla="*/ 2380464 w 2380464"/>
              <a:gd name="connsiteY2" fmla="*/ 1928848 h 1928848"/>
              <a:gd name="connsiteX3" fmla="*/ 0 w 2380464"/>
              <a:gd name="connsiteY3" fmla="*/ 1928848 h 1928848"/>
            </a:gdLst>
            <a:ahLst/>
            <a:cxnLst>
              <a:cxn ang="0">
                <a:pos x="connsiteX0" y="connsiteY0"/>
              </a:cxn>
              <a:cxn ang="0">
                <a:pos x="connsiteX1" y="connsiteY1"/>
              </a:cxn>
              <a:cxn ang="0">
                <a:pos x="connsiteX2" y="connsiteY2"/>
              </a:cxn>
              <a:cxn ang="0">
                <a:pos x="connsiteX3" y="connsiteY3"/>
              </a:cxn>
            </a:cxnLst>
            <a:rect l="l" t="t" r="r" b="b"/>
            <a:pathLst>
              <a:path w="2380464" h="1928848">
                <a:moveTo>
                  <a:pt x="0" y="0"/>
                </a:moveTo>
                <a:lnTo>
                  <a:pt x="2380464" y="0"/>
                </a:lnTo>
                <a:lnTo>
                  <a:pt x="2380464" y="1928848"/>
                </a:lnTo>
                <a:lnTo>
                  <a:pt x="0" y="1928848"/>
                </a:lnTo>
                <a:close/>
              </a:path>
            </a:pathLst>
          </a:custGeom>
        </p:spPr>
      </p:pic>
      <p:pic>
        <p:nvPicPr>
          <p:cNvPr id="23" name="Picture 22" descr="A picture containing person, suit&#10;&#10;Description automatically generated">
            <a:extLst>
              <a:ext uri="{FF2B5EF4-FFF2-40B4-BE49-F238E27FC236}">
                <a16:creationId xmlns:a16="http://schemas.microsoft.com/office/drawing/2014/main" id="{6CA6D6F9-062E-4EA9-8694-26D6ECB8629B}"/>
              </a:ext>
            </a:extLst>
          </p:cNvPr>
          <p:cNvPicPr>
            <a:picLocks/>
          </p:cNvPicPr>
          <p:nvPr/>
        </p:nvPicPr>
        <p:blipFill rotWithShape="1">
          <a:blip r:embed="rId5" cstate="hqprint">
            <a:extLst>
              <a:ext uri="{28A0092B-C50C-407E-A947-70E740481C1C}">
                <a14:useLocalDpi xmlns:a14="http://schemas.microsoft.com/office/drawing/2010/main"/>
              </a:ext>
            </a:extLst>
          </a:blip>
          <a:srcRect l="10447" t="2" r="7989" b="910"/>
          <a:stretch/>
        </p:blipFill>
        <p:spPr>
          <a:xfrm>
            <a:off x="7360003" y="4929152"/>
            <a:ext cx="2380464" cy="1928848"/>
          </a:xfrm>
          <a:custGeom>
            <a:avLst/>
            <a:gdLst>
              <a:gd name="connsiteX0" fmla="*/ 0 w 2380464"/>
              <a:gd name="connsiteY0" fmla="*/ 0 h 1928848"/>
              <a:gd name="connsiteX1" fmla="*/ 2380464 w 2380464"/>
              <a:gd name="connsiteY1" fmla="*/ 0 h 1928848"/>
              <a:gd name="connsiteX2" fmla="*/ 2380464 w 2380464"/>
              <a:gd name="connsiteY2" fmla="*/ 1928848 h 1928848"/>
              <a:gd name="connsiteX3" fmla="*/ 0 w 2380464"/>
              <a:gd name="connsiteY3" fmla="*/ 1928848 h 1928848"/>
            </a:gdLst>
            <a:ahLst/>
            <a:cxnLst>
              <a:cxn ang="0">
                <a:pos x="connsiteX0" y="connsiteY0"/>
              </a:cxn>
              <a:cxn ang="0">
                <a:pos x="connsiteX1" y="connsiteY1"/>
              </a:cxn>
              <a:cxn ang="0">
                <a:pos x="connsiteX2" y="connsiteY2"/>
              </a:cxn>
              <a:cxn ang="0">
                <a:pos x="connsiteX3" y="connsiteY3"/>
              </a:cxn>
            </a:cxnLst>
            <a:rect l="l" t="t" r="r" b="b"/>
            <a:pathLst>
              <a:path w="2380464" h="1928848">
                <a:moveTo>
                  <a:pt x="0" y="0"/>
                </a:moveTo>
                <a:lnTo>
                  <a:pt x="2380464" y="0"/>
                </a:lnTo>
                <a:lnTo>
                  <a:pt x="2380464" y="1928848"/>
                </a:lnTo>
                <a:lnTo>
                  <a:pt x="0" y="1928848"/>
                </a:lnTo>
                <a:close/>
              </a:path>
            </a:pathLst>
          </a:custGeom>
        </p:spPr>
      </p:pic>
      <p:pic>
        <p:nvPicPr>
          <p:cNvPr id="26" name="Picture 25" descr="A couple of men wearing face masks&#10;&#10;Description automatically generated with low confidence">
            <a:extLst>
              <a:ext uri="{FF2B5EF4-FFF2-40B4-BE49-F238E27FC236}">
                <a16:creationId xmlns:a16="http://schemas.microsoft.com/office/drawing/2014/main" id="{A0B001D0-9CCF-4D6D-87BD-3991BA1CEFB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7617" r="3941" b="1409"/>
          <a:stretch/>
        </p:blipFill>
        <p:spPr>
          <a:xfrm>
            <a:off x="4908469" y="4929152"/>
            <a:ext cx="2380465" cy="1928848"/>
          </a:xfrm>
          <a:custGeom>
            <a:avLst/>
            <a:gdLst>
              <a:gd name="connsiteX0" fmla="*/ 0 w 2380465"/>
              <a:gd name="connsiteY0" fmla="*/ 0 h 1928848"/>
              <a:gd name="connsiteX1" fmla="*/ 2380465 w 2380465"/>
              <a:gd name="connsiteY1" fmla="*/ 0 h 1928848"/>
              <a:gd name="connsiteX2" fmla="*/ 2380465 w 2380465"/>
              <a:gd name="connsiteY2" fmla="*/ 1928848 h 1928848"/>
              <a:gd name="connsiteX3" fmla="*/ 0 w 2380465"/>
              <a:gd name="connsiteY3" fmla="*/ 1928848 h 1928848"/>
            </a:gdLst>
            <a:ahLst/>
            <a:cxnLst>
              <a:cxn ang="0">
                <a:pos x="connsiteX0" y="connsiteY0"/>
              </a:cxn>
              <a:cxn ang="0">
                <a:pos x="connsiteX1" y="connsiteY1"/>
              </a:cxn>
              <a:cxn ang="0">
                <a:pos x="connsiteX2" y="connsiteY2"/>
              </a:cxn>
              <a:cxn ang="0">
                <a:pos x="connsiteX3" y="connsiteY3"/>
              </a:cxn>
            </a:cxnLst>
            <a:rect l="l" t="t" r="r" b="b"/>
            <a:pathLst>
              <a:path w="2380465" h="1928848">
                <a:moveTo>
                  <a:pt x="0" y="0"/>
                </a:moveTo>
                <a:lnTo>
                  <a:pt x="2380465" y="0"/>
                </a:lnTo>
                <a:lnTo>
                  <a:pt x="2380465" y="1928848"/>
                </a:lnTo>
                <a:lnTo>
                  <a:pt x="0" y="1928848"/>
                </a:lnTo>
                <a:close/>
              </a:path>
            </a:pathLst>
          </a:custGeom>
        </p:spPr>
      </p:pic>
    </p:spTree>
    <p:extLst>
      <p:ext uri="{BB962C8B-B14F-4D97-AF65-F5344CB8AC3E}">
        <p14:creationId xmlns:p14="http://schemas.microsoft.com/office/powerpoint/2010/main" val="1196086321"/>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2A7A6AE-A7C1-4113-8E57-05043D5265FA}"/>
              </a:ext>
            </a:extLst>
          </p:cNvPr>
          <p:cNvGrpSpPr/>
          <p:nvPr/>
        </p:nvGrpSpPr>
        <p:grpSpPr>
          <a:xfrm>
            <a:off x="3246977" y="831080"/>
            <a:ext cx="6860725" cy="6860670"/>
            <a:chOff x="6043936" y="1055017"/>
            <a:chExt cx="5400711" cy="5400668"/>
          </a:xfrm>
        </p:grpSpPr>
        <p:grpSp>
          <p:nvGrpSpPr>
            <p:cNvPr id="28" name="Group 27">
              <a:extLst>
                <a:ext uri="{FF2B5EF4-FFF2-40B4-BE49-F238E27FC236}">
                  <a16:creationId xmlns:a16="http://schemas.microsoft.com/office/drawing/2014/main" id="{7210B7B8-0736-4B96-A974-55021F34AFFB}"/>
                </a:ext>
              </a:extLst>
            </p:cNvPr>
            <p:cNvGrpSpPr/>
            <p:nvPr/>
          </p:nvGrpSpPr>
          <p:grpSpPr>
            <a:xfrm>
              <a:off x="6043936" y="1055017"/>
              <a:ext cx="5400711" cy="5400668"/>
              <a:chOff x="6043936" y="1055017"/>
              <a:chExt cx="5400711" cy="5400668"/>
            </a:xfrm>
          </p:grpSpPr>
          <p:sp>
            <p:nvSpPr>
              <p:cNvPr id="33" name="Freeform 89">
                <a:extLst>
                  <a:ext uri="{FF2B5EF4-FFF2-40B4-BE49-F238E27FC236}">
                    <a16:creationId xmlns:a16="http://schemas.microsoft.com/office/drawing/2014/main" id="{0275E8C8-EB35-407E-9C88-C624537A1928}"/>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6" name="Freeform 90">
                <a:extLst>
                  <a:ext uri="{FF2B5EF4-FFF2-40B4-BE49-F238E27FC236}">
                    <a16:creationId xmlns:a16="http://schemas.microsoft.com/office/drawing/2014/main" id="{F35BB2C0-1261-4124-AC61-699550CD398F}"/>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7" name="Freeform 91">
                <a:extLst>
                  <a:ext uri="{FF2B5EF4-FFF2-40B4-BE49-F238E27FC236}">
                    <a16:creationId xmlns:a16="http://schemas.microsoft.com/office/drawing/2014/main" id="{577813C0-6777-491B-BDA7-977A603323BF}"/>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8" name="Freeform 92">
                <a:extLst>
                  <a:ext uri="{FF2B5EF4-FFF2-40B4-BE49-F238E27FC236}">
                    <a16:creationId xmlns:a16="http://schemas.microsoft.com/office/drawing/2014/main" id="{EE39E0B3-7E48-41A5-830E-F71085F30CAA}"/>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9" name="Freeform 93">
                <a:extLst>
                  <a:ext uri="{FF2B5EF4-FFF2-40B4-BE49-F238E27FC236}">
                    <a16:creationId xmlns:a16="http://schemas.microsoft.com/office/drawing/2014/main" id="{EC33E312-438C-4B56-BBB6-163BF1FE0972}"/>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0" name="Freeform 94">
                <a:extLst>
                  <a:ext uri="{FF2B5EF4-FFF2-40B4-BE49-F238E27FC236}">
                    <a16:creationId xmlns:a16="http://schemas.microsoft.com/office/drawing/2014/main" id="{E1829640-07AF-42B2-BE30-217AD309E232}"/>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1" name="Freeform 95">
                <a:extLst>
                  <a:ext uri="{FF2B5EF4-FFF2-40B4-BE49-F238E27FC236}">
                    <a16:creationId xmlns:a16="http://schemas.microsoft.com/office/drawing/2014/main" id="{D99F2BFA-7573-44F4-906B-9D2CC080D38C}"/>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2" name="Freeform 96">
                <a:extLst>
                  <a:ext uri="{FF2B5EF4-FFF2-40B4-BE49-F238E27FC236}">
                    <a16:creationId xmlns:a16="http://schemas.microsoft.com/office/drawing/2014/main" id="{B992FDAD-8AB3-4E68-840E-B361345EA1D7}"/>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sp>
          <p:nvSpPr>
            <p:cNvPr id="29" name="Freeform 115">
              <a:extLst>
                <a:ext uri="{FF2B5EF4-FFF2-40B4-BE49-F238E27FC236}">
                  <a16:creationId xmlns:a16="http://schemas.microsoft.com/office/drawing/2014/main" id="{1BA566AD-7C54-4B2D-BEF7-5FE9BDD6A13D}"/>
                </a:ext>
              </a:extLst>
            </p:cNvPr>
            <p:cNvSpPr>
              <a:spLocks/>
            </p:cNvSpPr>
            <p:nvPr/>
          </p:nvSpPr>
          <p:spPr bwMode="auto">
            <a:xfrm>
              <a:off x="7430183" y="2602413"/>
              <a:ext cx="2239773" cy="2305876"/>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2" name="Freeform 116">
              <a:extLst>
                <a:ext uri="{FF2B5EF4-FFF2-40B4-BE49-F238E27FC236}">
                  <a16:creationId xmlns:a16="http://schemas.microsoft.com/office/drawing/2014/main" id="{CC5978A3-3CD4-4C88-A63D-F42714536A4C}"/>
                </a:ext>
              </a:extLst>
            </p:cNvPr>
            <p:cNvSpPr>
              <a:spLocks/>
            </p:cNvSpPr>
            <p:nvPr/>
          </p:nvSpPr>
          <p:spPr bwMode="auto">
            <a:xfrm>
              <a:off x="8025251" y="2602413"/>
              <a:ext cx="2033150" cy="1297571"/>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pic>
        <p:nvPicPr>
          <p:cNvPr id="35" name="Picture 34" descr="A person standing in front of a store&#10;&#10;Description automatically generated">
            <a:extLst>
              <a:ext uri="{FF2B5EF4-FFF2-40B4-BE49-F238E27FC236}">
                <a16:creationId xmlns:a16="http://schemas.microsoft.com/office/drawing/2014/main" id="{CCCFBCC1-FFC9-40A4-92EF-606D1ABA783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998050"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30" name="Picture 29" descr="A hand holding a cellphone&#10;&#10;Description automatically generated">
            <a:extLst>
              <a:ext uri="{FF2B5EF4-FFF2-40B4-BE49-F238E27FC236}">
                <a16:creationId xmlns:a16="http://schemas.microsoft.com/office/drawing/2014/main" id="{425FD6D9-E730-4B08-B892-B9475A6962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91525"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31" name="Picture 30" descr="A picture containing text, person, table, computer&#10;&#10;Description automatically generated">
            <a:extLst>
              <a:ext uri="{FF2B5EF4-FFF2-40B4-BE49-F238E27FC236}">
                <a16:creationId xmlns:a16="http://schemas.microsoft.com/office/drawing/2014/main" id="{D15F1E84-FF1B-4780-AE71-4B315B15AF7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94788"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34" name="Picture 33" descr="A person sitting in front of a computer&#10;&#10;Description automatically generated">
            <a:extLst>
              <a:ext uri="{FF2B5EF4-FFF2-40B4-BE49-F238E27FC236}">
                <a16:creationId xmlns:a16="http://schemas.microsoft.com/office/drawing/2014/main" id="{08B03C11-124A-450A-8F10-8A00ABA56F1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6233"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7" name="TextBox 16">
            <a:extLst>
              <a:ext uri="{FF2B5EF4-FFF2-40B4-BE49-F238E27FC236}">
                <a16:creationId xmlns:a16="http://schemas.microsoft.com/office/drawing/2014/main" id="{EB03DA73-B482-4BCF-B739-DCACC3CD21FD}"/>
              </a:ext>
            </a:extLst>
          </p:cNvPr>
          <p:cNvSpPr txBox="1"/>
          <p:nvPr/>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492443"/>
          </a:xfrm>
        </p:spPr>
        <p:txBody>
          <a:bodyPr wrap="square" anchor="t">
            <a:spAutoFit/>
          </a:bodyPr>
          <a:lstStyle>
            <a:lvl1pPr marL="290513" indent="-228600" algn="ctr">
              <a:buNone/>
              <a:tabLst/>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89137" y="4217923"/>
            <a:ext cx="2611341" cy="492443"/>
          </a:xfrm>
        </p:spPr>
        <p:txBody>
          <a:bodyPr wrap="square" anchor="t">
            <a:spAutoFit/>
          </a:bodyPr>
          <a:lstStyle>
            <a:lvl1pPr marL="228600" indent="-228600"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492443"/>
          </a:xfrm>
        </p:spPr>
        <p:txBody>
          <a:bodyPr wrap="square" anchor="t">
            <a:spAutoFit/>
          </a:bodyPr>
          <a:lstStyle>
            <a:lvl1pPr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492443"/>
          </a:xfrm>
        </p:spPr>
        <p:txBody>
          <a:bodyPr wrap="square" anchor="t">
            <a:spAutoFit/>
          </a:bodyPr>
          <a:lstStyle>
            <a:lvl1pPr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84666"/>
          </a:xfrm>
          <a:noFill/>
        </p:spPr>
        <p:txBody>
          <a:bodyPr wrap="square">
            <a:spAutoFit/>
          </a:bodyPr>
          <a:lstStyle>
            <a:lvl1pPr algn="r">
              <a:buNone/>
              <a:defRPr kumimoji="0" lang="en-US" sz="12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26" name="Slide Number Placeholder 3">
            <a:extLst>
              <a:ext uri="{FF2B5EF4-FFF2-40B4-BE49-F238E27FC236}">
                <a16:creationId xmlns:a16="http://schemas.microsoft.com/office/drawing/2014/main" id="{CF46C1B2-9610-4062-A4A9-33601EC34F9D}"/>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855894324"/>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432044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602586947"/>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ver photo">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4"/>
            <a:ext cx="5412750" cy="607089"/>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487254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2215018012"/>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pic>
        <p:nvPicPr>
          <p:cNvPr id="30" name="Picture 29" descr="A picture containing person, building, person, holding&#10;&#10;Description automatically generated">
            <a:extLst>
              <a:ext uri="{FF2B5EF4-FFF2-40B4-BE49-F238E27FC236}">
                <a16:creationId xmlns:a16="http://schemas.microsoft.com/office/drawing/2014/main" id="{AF15D2B9-7C80-4606-85DB-E5E294901A3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56281" y="1596002"/>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31" name="Picture 30" descr="A picture containing monitor, computer, person, holding&#10;&#10;Description automatically generated">
            <a:extLst>
              <a:ext uri="{FF2B5EF4-FFF2-40B4-BE49-F238E27FC236}">
                <a16:creationId xmlns:a16="http://schemas.microsoft.com/office/drawing/2014/main" id="{050B15B0-1C40-4C4C-8555-42DA02BD0CB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14132" y="1596000"/>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29" name="Picture 28" descr="A picture containing building, train, scene, library&#10;&#10;Description automatically generated">
            <a:extLst>
              <a:ext uri="{FF2B5EF4-FFF2-40B4-BE49-F238E27FC236}">
                <a16:creationId xmlns:a16="http://schemas.microsoft.com/office/drawing/2014/main" id="{E6271343-ED89-41E4-8B39-CA66294AAE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526498" y="1596001"/>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9982"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59803457"/>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3875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7696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7078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85050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47758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83679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0109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74153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marL="0" algn="l" defTabSz="932742" rtl="0" eaLnBrk="1" latinLnBrk="0" hangingPunct="1">
              <a:lnSpc>
                <a:spcPct val="100000"/>
              </a:lnSpc>
              <a:spcBef>
                <a:spcPts val="0"/>
              </a:spcBef>
              <a:buNone/>
              <a:defRPr lang="en-US" sz="4000" b="0" strike="noStrike" kern="1200" cap="none" spc="0" baseline="0" dirty="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4217446489"/>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923837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
        <p:nvSpPr>
          <p:cNvPr id="5" name="Rectangle 4">
            <a:extLst>
              <a:ext uri="{FF2B5EF4-FFF2-40B4-BE49-F238E27FC236}">
                <a16:creationId xmlns:a16="http://schemas.microsoft.com/office/drawing/2014/main" id="{D684049E-22D4-46DD-8D93-8BFD44DC2A6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8099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9CDF07B-3353-46D3-A10F-AF85AA41D711}"/>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325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6892912"/>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pic>
        <p:nvPicPr>
          <p:cNvPr id="3" name="MS logo white - EMF" descr="Microsoft logo white text version">
            <a:extLst>
              <a:ext uri="{FF2B5EF4-FFF2-40B4-BE49-F238E27FC236}">
                <a16:creationId xmlns:a16="http://schemas.microsoft.com/office/drawing/2014/main" id="{D280FBDB-9A8A-4D04-9B69-9874500305A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A835B923-B163-496B-BE91-FF3C7D311439}"/>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44710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2" name="Picture 31"/>
          <p:cNvPicPr>
            <a:picLocks noChangeAspect="1"/>
          </p:cNvPicPr>
          <p:nvPr userDrawn="1"/>
        </p:nvPicPr>
        <p:blipFill rotWithShape="1">
          <a:blip r:embed="rId2">
            <a:extLst>
              <a:ext uri="{28A0092B-C50C-407E-A947-70E740481C1C}">
                <a14:useLocalDpi xmlns:a14="http://schemas.microsoft.com/office/drawing/2010/main" val="0"/>
              </a:ext>
            </a:extLst>
          </a:blip>
          <a:srcRect l="292" r="495" b="16354"/>
          <a:stretch/>
        </p:blipFill>
        <p:spPr>
          <a:xfrm>
            <a:off x="0" y="0"/>
            <a:ext cx="12192000" cy="6858000"/>
          </a:xfrm>
          <a:prstGeom prst="rect">
            <a:avLst/>
          </a:prstGeom>
        </p:spPr>
      </p:pic>
      <p:sp>
        <p:nvSpPr>
          <p:cNvPr id="28" name="Rectangle 27"/>
          <p:cNvSpPr/>
          <p:nvPr userDrawn="1"/>
        </p:nvSpPr>
        <p:spPr>
          <a:xfrm>
            <a:off x="3683001" y="0"/>
            <a:ext cx="8508999"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1" y="0"/>
            <a:ext cx="3683000" cy="6858000"/>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1" y="365760"/>
            <a:ext cx="2590800" cy="1888133"/>
          </a:xfrm>
        </p:spPr>
        <p:txBody>
          <a:bodyPr anchor="ctr"/>
          <a:lstStyle>
            <a:lvl1pPr>
              <a:lnSpc>
                <a:spcPct val="100000"/>
              </a:lnSpc>
              <a:defRPr sz="4000">
                <a:solidFill>
                  <a:schemeClr val="bg1"/>
                </a:solidFill>
              </a:defRPr>
            </a:lvl1pPr>
          </a:lstStyle>
          <a:p>
            <a:r>
              <a:rPr lang="en-US"/>
              <a:t>Click to edit Master title style</a:t>
            </a:r>
          </a:p>
        </p:txBody>
      </p:sp>
      <p:sp>
        <p:nvSpPr>
          <p:cNvPr id="29" name="TextBox 28"/>
          <p:cNvSpPr txBox="1"/>
          <p:nvPr userDrawn="1"/>
        </p:nvSpPr>
        <p:spPr>
          <a:xfrm>
            <a:off x="11583792" y="6549546"/>
            <a:ext cx="412726" cy="153888"/>
          </a:xfrm>
          <a:prstGeom prst="rect">
            <a:avLst/>
          </a:prstGeom>
          <a:noFill/>
        </p:spPr>
        <p:txBody>
          <a:bodyPr wrap="square" lIns="0" tIns="0" rIns="0" bIns="0" rtlCol="0">
            <a:spAutoFit/>
          </a:bodyPr>
          <a:lstStyle/>
          <a:p>
            <a:pPr algn="r"/>
            <a:fld id="{996B5273-46EB-4870-A6B0-6E7F43CBD6D0}" type="slidenum">
              <a:rPr lang="en-US" sz="1000" smtClean="0">
                <a:solidFill>
                  <a:schemeClr val="tx1"/>
                </a:solidFill>
              </a:rPr>
              <a:pPr algn="r"/>
              <a:t>‹#›</a:t>
            </a:fld>
            <a:endParaRPr lang="en-US" sz="1000">
              <a:solidFill>
                <a:schemeClr val="tx1"/>
              </a:solidFill>
            </a:endParaRPr>
          </a:p>
        </p:txBody>
      </p:sp>
    </p:spTree>
    <p:extLst>
      <p:ext uri="{BB962C8B-B14F-4D97-AF65-F5344CB8AC3E}">
        <p14:creationId xmlns:p14="http://schemas.microsoft.com/office/powerpoint/2010/main" val="348037888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65191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048462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24878280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5">
            <a:extLst>
              <a:ext uri="{FF2B5EF4-FFF2-40B4-BE49-F238E27FC236}">
                <a16:creationId xmlns:a16="http://schemas.microsoft.com/office/drawing/2014/main" id="{F37A97BA-1DF1-486D-9FF1-010F872F1B94}"/>
              </a:ext>
            </a:extLst>
          </p:cNvPr>
          <p:cNvSpPr>
            <a:spLocks noGrp="1"/>
          </p:cNvSpPr>
          <p:nvPr>
            <p:ph type="title"/>
          </p:nvPr>
        </p:nvSpPr>
        <p:spPr>
          <a:xfrm>
            <a:off x="268080" y="0"/>
            <a:ext cx="11655840" cy="653241"/>
          </a:xfrm>
          <a:prstGeom prst="rect">
            <a:avLst/>
          </a:prstGeom>
        </p:spPr>
        <p:txBody>
          <a:bodyPr anchor="ctr">
            <a:normAutofit/>
          </a:bodyPr>
          <a:lstStyle>
            <a:lvl1pPr>
              <a:defRPr sz="280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11" name="Text Placeholder 10">
            <a:extLst>
              <a:ext uri="{FF2B5EF4-FFF2-40B4-BE49-F238E27FC236}">
                <a16:creationId xmlns:a16="http://schemas.microsoft.com/office/drawing/2014/main" id="{60AE6C35-33A9-4314-91DF-58337BF9C978}"/>
              </a:ext>
            </a:extLst>
          </p:cNvPr>
          <p:cNvSpPr>
            <a:spLocks noGrp="1"/>
          </p:cNvSpPr>
          <p:nvPr>
            <p:ph type="body" sz="quarter" idx="10"/>
          </p:nvPr>
        </p:nvSpPr>
        <p:spPr>
          <a:xfrm>
            <a:off x="268079" y="960369"/>
            <a:ext cx="11655839" cy="5603463"/>
          </a:xfrm>
        </p:spPr>
        <p:txBody>
          <a:bodyPr>
            <a:normAutofit/>
          </a:bodyPr>
          <a:lstStyle>
            <a:lvl1pPr>
              <a:defRPr sz="2400"/>
            </a:lvl1pPr>
            <a:lvl2pPr>
              <a:defRPr sz="2400"/>
            </a:lvl2pPr>
            <a:lvl3pPr>
              <a:defRPr sz="2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8061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48342570"/>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bg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descr="A picture containing drawing&#10;&#10;Description automatically generated">
            <a:extLst>
              <a:ext uri="{FF2B5EF4-FFF2-40B4-BE49-F238E27FC236}">
                <a16:creationId xmlns:a16="http://schemas.microsoft.com/office/drawing/2014/main" id="{395CB26B-60DD-4877-9341-480487CBA886}"/>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1317211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1524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917012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694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632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000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28666664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26674150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losing dark gra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880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592B3D36-B9D7-4EA7-A22A-954E79D2016F}"/>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723628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99A0AB81-A60C-4CA0-85EA-4B8750197B2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702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0"/>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85115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2" descr="Microsoft Power Platform stacked logo">
            <a:extLst>
              <a:ext uri="{FF2B5EF4-FFF2-40B4-BE49-F238E27FC236}">
                <a16:creationId xmlns:a16="http://schemas.microsoft.com/office/drawing/2014/main" id="{5029CBFF-4D7E-4E82-A2F0-3CBA18F6302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672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6243702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9" name="Title Placeholder 1">
            <a:extLst>
              <a:ext uri="{FF2B5EF4-FFF2-40B4-BE49-F238E27FC236}">
                <a16:creationId xmlns:a16="http://schemas.microsoft.com/office/drawing/2014/main" id="{2934D783-76B7-4B2D-A0BE-5A3A02E34E20}"/>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Tree>
    <p:extLst>
      <p:ext uri="{BB962C8B-B14F-4D97-AF65-F5344CB8AC3E}">
        <p14:creationId xmlns:p14="http://schemas.microsoft.com/office/powerpoint/2010/main" val="12861455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orkflow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Tree>
    <p:extLst>
      <p:ext uri="{BB962C8B-B14F-4D97-AF65-F5344CB8AC3E}">
        <p14:creationId xmlns:p14="http://schemas.microsoft.com/office/powerpoint/2010/main" val="171567486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2604265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76055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95290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83788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97555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54363-C018-4343-A3D8-4DC8D133C370}"/>
              </a:ext>
            </a:extLst>
          </p:cNvPr>
          <p:cNvGrpSpPr/>
          <p:nvPr userDrawn="1"/>
        </p:nvGrpSpPr>
        <p:grpSpPr>
          <a:xfrm>
            <a:off x="4913053" y="1161481"/>
            <a:ext cx="7278947" cy="5696033"/>
            <a:chOff x="5026084" y="1184275"/>
            <a:chExt cx="7424905" cy="5810250"/>
          </a:xfrm>
        </p:grpSpPr>
        <p:pic>
          <p:nvPicPr>
            <p:cNvPr id="5" name="Picture 4" descr="A screenshot of a computer&#10;&#10;Description generated with very high confidence">
              <a:extLst>
                <a:ext uri="{FF2B5EF4-FFF2-40B4-BE49-F238E27FC236}">
                  <a16:creationId xmlns:a16="http://schemas.microsoft.com/office/drawing/2014/main" id="{480C916E-AB00-4B8D-A691-ED0539F623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26084" y="1184275"/>
              <a:ext cx="7424905" cy="5810250"/>
            </a:xfrm>
            <a:prstGeom prst="rect">
              <a:avLst/>
            </a:prstGeom>
          </p:spPr>
        </p:pic>
        <p:pic>
          <p:nvPicPr>
            <p:cNvPr id="6" name="Picture 5">
              <a:extLst>
                <a:ext uri="{FF2B5EF4-FFF2-40B4-BE49-F238E27FC236}">
                  <a16:creationId xmlns:a16="http://schemas.microsoft.com/office/drawing/2014/main" id="{D6282BD7-E62E-4D6B-8024-07E5481216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3985" y="1447796"/>
              <a:ext cx="6827004" cy="4907188"/>
            </a:xfrm>
            <a:prstGeom prst="rect">
              <a:avLst/>
            </a:prstGeom>
          </p:spPr>
        </p:pic>
      </p:grpSp>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spTree>
    <p:extLst>
      <p:ext uri="{BB962C8B-B14F-4D97-AF65-F5344CB8AC3E}">
        <p14:creationId xmlns:p14="http://schemas.microsoft.com/office/powerpoint/2010/main" val="4158106069"/>
      </p:ext>
    </p:extLst>
  </p:cSld>
  <p:clrMapOvr>
    <a:masterClrMapping/>
  </p:clrMapOvr>
  <p:transition>
    <p:fade/>
  </p:transition>
  <p:extLst>
    <p:ext uri="{DCECCB84-F9BA-43D5-87BE-67443E8EF086}">
      <p15:sldGuideLst xmlns:p15="http://schemas.microsoft.com/office/powerpoint/2012/main">
        <p15:guide id="1" orient="horz" pos="1008">
          <p15:clr>
            <a:srgbClr val="FBAE40"/>
          </p15:clr>
        </p15:guide>
        <p15:guide id="2" orient="horz" pos="3911">
          <p15:clr>
            <a:srgbClr val="FBAE40"/>
          </p15:clr>
        </p15:guide>
        <p15:guide id="3" pos="347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2CBF1561-AC46-430D-A840-8E31B6AA23EE}"/>
              </a:ext>
            </a:extLst>
          </p:cNvPr>
          <p:cNvSpPr>
            <a:spLocks noGrp="1"/>
          </p:cNvSpPr>
          <p:nvPr>
            <p:ph type="body" sz="quarter" idx="10"/>
          </p:nvPr>
        </p:nvSpPr>
        <p:spPr>
          <a:xfrm>
            <a:off x="269240" y="1189178"/>
            <a:ext cx="11653523" cy="2203552"/>
          </a:xfrm>
        </p:spPr>
        <p:txBody>
          <a:bodyPr vert="horz" wrap="square" lIns="146304" tIns="91440" rIns="146304" bIns="91440" rtlCol="0">
            <a:spAutoFit/>
          </a:bodyPr>
          <a:lstStyle>
            <a:lvl1pPr>
              <a:defRPr lang="en-US">
                <a:gradFill>
                  <a:gsLst>
                    <a:gs pos="1250">
                      <a:schemeClr val="tx1"/>
                    </a:gs>
                    <a:gs pos="99000">
                      <a:schemeClr val="tx1"/>
                    </a:gs>
                  </a:gsLst>
                  <a:lin ang="5400000" scaled="0"/>
                </a:gradFill>
              </a:defRPr>
            </a:lvl1pPr>
            <a:lvl2pPr>
              <a:defRPr lang="en-US" sz="1961"/>
            </a:lvl2pPr>
            <a:lvl3pPr>
              <a:defRPr lang="en-US"/>
            </a:lvl3pPr>
            <a:lvl4pPr>
              <a:defRPr lang="en-US"/>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Tree>
    <p:extLst>
      <p:ext uri="{BB962C8B-B14F-4D97-AF65-F5344CB8AC3E}">
        <p14:creationId xmlns:p14="http://schemas.microsoft.com/office/powerpoint/2010/main" val="26733371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2" descr="Microsoft Power Platform stacked logo">
            <a:extLst>
              <a:ext uri="{FF2B5EF4-FFF2-40B4-BE49-F238E27FC236}">
                <a16:creationId xmlns:a16="http://schemas.microsoft.com/office/drawing/2014/main" id="{1B715A3E-0DE1-46AC-B243-D2C3155310F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598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799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650711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67436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4324851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1042-0D6E-4726-B903-C6B9629FE302}"/>
              </a:ext>
            </a:extLst>
          </p:cNvPr>
          <p:cNvSpPr>
            <a:spLocks noGrp="1"/>
          </p:cNvSpPr>
          <p:nvPr>
            <p:ph type="title"/>
          </p:nvPr>
        </p:nvSpPr>
        <p:spPr>
          <a:xfrm>
            <a:off x="831850" y="1709739"/>
            <a:ext cx="10515600" cy="3294524"/>
          </a:xfrm>
        </p:spPr>
        <p:txBody>
          <a:bodyPr anchor="b">
            <a:normAutofit/>
          </a:bodyPr>
          <a:lstStyle>
            <a:lvl1pPr>
              <a:defRPr sz="4400">
                <a:solidFill>
                  <a:srgbClr val="F7B5CE"/>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85E0C860-1A7D-4916-B6B5-606FF6104590}"/>
              </a:ext>
            </a:extLst>
          </p:cNvPr>
          <p:cNvSpPr>
            <a:spLocks noGrp="1"/>
          </p:cNvSpPr>
          <p:nvPr>
            <p:ph type="dt" sz="half" idx="10"/>
          </p:nvPr>
        </p:nvSpPr>
        <p:spPr/>
        <p:txBody>
          <a:bodyPr/>
          <a:lstStyle/>
          <a:p>
            <a:fld id="{9E1AD42A-2BFE-4DC4-9B3C-185F83DEA96A}" type="datetimeFigureOut">
              <a:rPr lang="en-US" smtClean="0"/>
              <a:t>12/12/2022</a:t>
            </a:fld>
            <a:endParaRPr lang="en-US"/>
          </a:p>
        </p:txBody>
      </p:sp>
      <p:sp>
        <p:nvSpPr>
          <p:cNvPr id="5" name="Footer Placeholder 4">
            <a:extLst>
              <a:ext uri="{FF2B5EF4-FFF2-40B4-BE49-F238E27FC236}">
                <a16:creationId xmlns:a16="http://schemas.microsoft.com/office/drawing/2014/main" id="{C82A5B85-77EB-45E6-9089-6426DA34C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F56E6-3D56-43E5-BBC8-5B49B32EDFC8}"/>
              </a:ext>
            </a:extLst>
          </p:cNvPr>
          <p:cNvSpPr>
            <a:spLocks noGrp="1"/>
          </p:cNvSpPr>
          <p:nvPr>
            <p:ph type="sldNum" sz="quarter" idx="12"/>
          </p:nvPr>
        </p:nvSpPr>
        <p:spPr/>
        <p:txBody>
          <a:bodyPr/>
          <a:lstStyle/>
          <a:p>
            <a:fld id="{5CD95560-992F-4AC7-96FF-A1443EF8DBA0}" type="slidenum">
              <a:rPr lang="en-US" smtClean="0"/>
              <a:t>‹#›</a:t>
            </a:fld>
            <a:endParaRPr lang="en-US"/>
          </a:p>
        </p:txBody>
      </p:sp>
    </p:spTree>
    <p:extLst>
      <p:ext uri="{BB962C8B-B14F-4D97-AF65-F5344CB8AC3E}">
        <p14:creationId xmlns:p14="http://schemas.microsoft.com/office/powerpoint/2010/main" val="29093461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27690465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100D-AB3F-AC40-94A4-C6D07BBCF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621C05-AC9B-A44C-8B21-E1293B4018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146CD9-DB47-8B48-AA70-C5D4E0BA1B3B}"/>
              </a:ext>
            </a:extLst>
          </p:cNvPr>
          <p:cNvSpPr>
            <a:spLocks noGrp="1"/>
          </p:cNvSpPr>
          <p:nvPr>
            <p:ph type="dt" sz="half" idx="10"/>
          </p:nvPr>
        </p:nvSpPr>
        <p:spPr/>
        <p:txBody>
          <a:bodyPr/>
          <a:lstStyle/>
          <a:p>
            <a:fld id="{F990576B-8233-9B4F-87C0-0B3C51FF79AF}" type="datetime1">
              <a:rPr lang="en-US" smtClean="0"/>
              <a:t>12/12/2022</a:t>
            </a:fld>
            <a:endParaRPr lang="en-US"/>
          </a:p>
        </p:txBody>
      </p:sp>
      <p:sp>
        <p:nvSpPr>
          <p:cNvPr id="5" name="Footer Placeholder 4">
            <a:extLst>
              <a:ext uri="{FF2B5EF4-FFF2-40B4-BE49-F238E27FC236}">
                <a16:creationId xmlns:a16="http://schemas.microsoft.com/office/drawing/2014/main" id="{A1AACB3F-4530-0943-8433-9F696F0DBB9D}"/>
              </a:ext>
            </a:extLst>
          </p:cNvPr>
          <p:cNvSpPr>
            <a:spLocks noGrp="1"/>
          </p:cNvSpPr>
          <p:nvPr>
            <p:ph type="ftr" sz="quarter" idx="11"/>
          </p:nvPr>
        </p:nvSpPr>
        <p:spPr/>
        <p:txBody>
          <a:bodyPr/>
          <a:lstStyle/>
          <a:p>
            <a:r>
              <a:rPr lang="en-US"/>
              <a:t> MICROSOFT CONFIDENTIAL</a:t>
            </a:r>
          </a:p>
        </p:txBody>
      </p:sp>
      <p:sp>
        <p:nvSpPr>
          <p:cNvPr id="6" name="Slide Number Placeholder 5">
            <a:extLst>
              <a:ext uri="{FF2B5EF4-FFF2-40B4-BE49-F238E27FC236}">
                <a16:creationId xmlns:a16="http://schemas.microsoft.com/office/drawing/2014/main" id="{3F49B244-FD6E-3D4A-8D98-EAF7E8580EEA}"/>
              </a:ext>
            </a:extLst>
          </p:cNvPr>
          <p:cNvSpPr>
            <a:spLocks noGrp="1"/>
          </p:cNvSpPr>
          <p:nvPr>
            <p:ph type="sldNum" sz="quarter" idx="12"/>
          </p:nvPr>
        </p:nvSpPr>
        <p:spPr/>
        <p:txBody>
          <a:bodyPr/>
          <a:lstStyle/>
          <a:p>
            <a:fld id="{3C831D7F-34AD-3D4A-9255-20F8CB04ACF2}" type="slidenum">
              <a:rPr lang="en-US" smtClean="0"/>
              <a:t>‹#›</a:t>
            </a:fld>
            <a:endParaRPr lang="en-US"/>
          </a:p>
        </p:txBody>
      </p:sp>
    </p:spTree>
    <p:extLst>
      <p:ext uri="{BB962C8B-B14F-4D97-AF65-F5344CB8AC3E}">
        <p14:creationId xmlns:p14="http://schemas.microsoft.com/office/powerpoint/2010/main" val="9474266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82CDA-7B5F-4FCF-A51B-554430913775}"/>
              </a:ext>
            </a:extLst>
          </p:cNvPr>
          <p:cNvSpPr>
            <a:spLocks noGrp="1"/>
          </p:cNvSpPr>
          <p:nvPr>
            <p:ph type="title" hasCustomPrompt="1"/>
          </p:nvPr>
        </p:nvSpPr>
        <p:spPr>
          <a:xfrm>
            <a:off x="628262" y="365125"/>
            <a:ext cx="4474961" cy="735887"/>
          </a:xfrm>
        </p:spPr>
        <p:txBody>
          <a:bodyPr>
            <a:noAutofit/>
          </a:bodyPr>
          <a:lstStyle>
            <a:lvl1pPr>
              <a:defRPr sz="2000" b="1">
                <a:solidFill>
                  <a:schemeClr val="tx1"/>
                </a:solidFill>
                <a:latin typeface="Segoe UI" panose="020B0502040204020203" pitchFamily="34" charset="0"/>
                <a:cs typeface="Segoe UI" panose="020B0502040204020203" pitchFamily="34" charset="0"/>
              </a:defRPr>
            </a:lvl1pPr>
          </a:lstStyle>
          <a:p>
            <a:r>
              <a:rPr lang="en-US"/>
              <a:t>Slide Title</a:t>
            </a:r>
          </a:p>
        </p:txBody>
      </p:sp>
      <p:sp>
        <p:nvSpPr>
          <p:cNvPr id="3" name="Date Placeholder 2">
            <a:extLst>
              <a:ext uri="{FF2B5EF4-FFF2-40B4-BE49-F238E27FC236}">
                <a16:creationId xmlns:a16="http://schemas.microsoft.com/office/drawing/2014/main" id="{BE69DB4A-50D9-4F32-8E5C-E4434B059ACA}"/>
              </a:ext>
            </a:extLst>
          </p:cNvPr>
          <p:cNvSpPr>
            <a:spLocks noGrp="1"/>
          </p:cNvSpPr>
          <p:nvPr>
            <p:ph type="dt" sz="half" idx="10"/>
          </p:nvPr>
        </p:nvSpPr>
        <p:spPr/>
        <p:txBody>
          <a:bodyPr/>
          <a:lstStyle/>
          <a:p>
            <a:fld id="{B46A08B1-856C-4F3C-BD43-A800080FCCF2}" type="datetimeFigureOut">
              <a:rPr lang="en-US" smtClean="0"/>
              <a:t>12/12/2022</a:t>
            </a:fld>
            <a:endParaRPr lang="en-US"/>
          </a:p>
        </p:txBody>
      </p:sp>
      <p:sp>
        <p:nvSpPr>
          <p:cNvPr id="4" name="Footer Placeholder 3">
            <a:extLst>
              <a:ext uri="{FF2B5EF4-FFF2-40B4-BE49-F238E27FC236}">
                <a16:creationId xmlns:a16="http://schemas.microsoft.com/office/drawing/2014/main" id="{B4E6174C-00E7-4394-A171-3DC6894EDF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0A1350-7FF8-4277-AB18-952F3906976D}"/>
              </a:ext>
            </a:extLst>
          </p:cNvPr>
          <p:cNvSpPr>
            <a:spLocks noGrp="1"/>
          </p:cNvSpPr>
          <p:nvPr>
            <p:ph type="sldNum" sz="quarter" idx="12"/>
          </p:nvPr>
        </p:nvSpPr>
        <p:spPr/>
        <p:txBody>
          <a:bodyPr/>
          <a:lstStyle/>
          <a:p>
            <a:fld id="{737AEEEC-C80F-4BDD-B8B4-300DAC3F645C}" type="slidenum">
              <a:rPr lang="en-US" smtClean="0"/>
              <a:t>‹#›</a:t>
            </a:fld>
            <a:endParaRPr lang="en-US"/>
          </a:p>
        </p:txBody>
      </p:sp>
      <p:sp>
        <p:nvSpPr>
          <p:cNvPr id="8" name="Text Placeholder 7">
            <a:extLst>
              <a:ext uri="{FF2B5EF4-FFF2-40B4-BE49-F238E27FC236}">
                <a16:creationId xmlns:a16="http://schemas.microsoft.com/office/drawing/2014/main" id="{B060BF2E-7DD5-4680-BDEC-A0CA9969D52D}"/>
              </a:ext>
            </a:extLst>
          </p:cNvPr>
          <p:cNvSpPr>
            <a:spLocks noGrp="1"/>
          </p:cNvSpPr>
          <p:nvPr>
            <p:ph type="body" sz="quarter" idx="13"/>
          </p:nvPr>
        </p:nvSpPr>
        <p:spPr>
          <a:xfrm>
            <a:off x="628262" y="1333500"/>
            <a:ext cx="4475551" cy="4800600"/>
          </a:xfrm>
        </p:spPr>
        <p:txBody>
          <a:bodyPr>
            <a:normAutofit/>
          </a:bodyPr>
          <a:lstStyle>
            <a:lvl1pPr>
              <a:lnSpc>
                <a:spcPct val="150000"/>
              </a:lnSpc>
              <a:spcBef>
                <a:spcPts val="600"/>
              </a:spcBef>
              <a:spcAft>
                <a:spcPts val="1800"/>
              </a:spcAft>
              <a:defRPr sz="1400">
                <a:solidFill>
                  <a:schemeClr val="tx1">
                    <a:lumMod val="75000"/>
                    <a:lumOff val="25000"/>
                  </a:schemeClr>
                </a:solidFill>
                <a:latin typeface="Segoe UI Semilight" panose="020B0402040204020203" pitchFamily="34" charset="0"/>
                <a:cs typeface="Segoe UI Semilight" panose="020B0402040204020203" pitchFamily="34" charset="0"/>
              </a:defRPr>
            </a:lvl1pPr>
            <a:lvl2pPr>
              <a:lnSpc>
                <a:spcPct val="150000"/>
              </a:lnSpc>
              <a:spcBef>
                <a:spcPts val="600"/>
              </a:spcBef>
              <a:spcAft>
                <a:spcPts val="1800"/>
              </a:spcAft>
              <a:defRPr sz="14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nSpc>
                <a:spcPct val="150000"/>
              </a:lnSpc>
              <a:spcBef>
                <a:spcPts val="600"/>
              </a:spcBef>
              <a:spcAft>
                <a:spcPts val="1800"/>
              </a:spcAft>
              <a:defRPr sz="1400">
                <a:solidFill>
                  <a:schemeClr val="tx1">
                    <a:lumMod val="75000"/>
                    <a:lumOff val="25000"/>
                  </a:schemeClr>
                </a:solidFill>
                <a:latin typeface="Segoe UI Semilight" panose="020B0402040204020203" pitchFamily="34" charset="0"/>
                <a:cs typeface="Segoe UI Semilight" panose="020B0402040204020203" pitchFamily="34" charset="0"/>
              </a:defRPr>
            </a:lvl3pPr>
            <a:lvl4pPr>
              <a:lnSpc>
                <a:spcPct val="150000"/>
              </a:lnSpc>
              <a:spcBef>
                <a:spcPts val="600"/>
              </a:spcBef>
              <a:spcAft>
                <a:spcPts val="1800"/>
              </a:spcAft>
              <a:defRPr sz="1400">
                <a:solidFill>
                  <a:schemeClr val="tx1">
                    <a:lumMod val="75000"/>
                    <a:lumOff val="25000"/>
                  </a:schemeClr>
                </a:solidFill>
                <a:latin typeface="Segoe UI Semilight" panose="020B0402040204020203" pitchFamily="34" charset="0"/>
                <a:cs typeface="Segoe UI Semilight" panose="020B0402040204020203" pitchFamily="34" charset="0"/>
              </a:defRPr>
            </a:lvl4pPr>
            <a:lvl5pPr>
              <a:lnSpc>
                <a:spcPct val="150000"/>
              </a:lnSpc>
              <a:spcBef>
                <a:spcPts val="600"/>
              </a:spcBef>
              <a:spcAft>
                <a:spcPts val="1800"/>
              </a:spcAft>
              <a:defRPr sz="1400">
                <a:solidFill>
                  <a:schemeClr val="tx1">
                    <a:lumMod val="75000"/>
                    <a:lumOff val="25000"/>
                  </a:schemeClr>
                </a:solidFill>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7230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6" name="Text Placeholder 27"/>
          <p:cNvSpPr>
            <a:spLocks noGrp="1"/>
          </p:cNvSpPr>
          <p:nvPr>
            <p:ph type="body" sz="quarter" idx="13" hasCustomPrompt="1"/>
          </p:nvPr>
        </p:nvSpPr>
        <p:spPr>
          <a:xfrm>
            <a:off x="672357" y="581406"/>
            <a:ext cx="6746375" cy="992639"/>
          </a:xfrm>
          <a:prstGeom prst="rect">
            <a:avLst/>
          </a:prstGeom>
        </p:spPr>
        <p:txBody>
          <a:bodyPr lIns="0" tIns="0" rIns="0" bIns="0"/>
          <a:lstStyle>
            <a:lvl1pPr marL="0" indent="0">
              <a:lnSpc>
                <a:spcPts val="4399"/>
              </a:lnSpc>
              <a:spcBef>
                <a:spcPts val="0"/>
              </a:spcBef>
              <a:buNone/>
              <a:defRPr lang="en-US" sz="4399" b="1" i="0" kern="1200" cap="all" spc="-150" baseline="0" dirty="0" smtClean="0">
                <a:solidFill>
                  <a:srgbClr val="F7921E"/>
                </a:solidFill>
                <a:latin typeface="Benton Sans Black" charset="0"/>
                <a:ea typeface="Benton Sans Black" charset="0"/>
                <a:cs typeface="Benton Sans Black" charset="0"/>
              </a:defRPr>
            </a:lvl1pPr>
            <a:lvl2pPr marL="0" indent="0">
              <a:lnSpc>
                <a:spcPts val="1600"/>
              </a:lnSpc>
              <a:spcBef>
                <a:spcPts val="0"/>
              </a:spcBef>
              <a:buNone/>
              <a:defRPr lang="en-US" sz="1800" b="0" i="1" kern="1200" cap="none" baseline="0" dirty="0" smtClean="0">
                <a:solidFill>
                  <a:schemeClr val="bg1"/>
                </a:solidFill>
                <a:latin typeface="Benton Sans" charset="0"/>
                <a:ea typeface="Benton Sans" charset="0"/>
                <a:cs typeface="Benton Sans" charset="0"/>
              </a:defRPr>
            </a:lvl2pPr>
          </a:lstStyle>
          <a:p>
            <a:pPr lvl="0"/>
            <a:r>
              <a:rPr lang="en-US"/>
              <a:t>Click to edit text styles</a:t>
            </a:r>
          </a:p>
        </p:txBody>
      </p:sp>
      <p:sp>
        <p:nvSpPr>
          <p:cNvPr id="9" name="Text Placeholder 2"/>
          <p:cNvSpPr>
            <a:spLocks noGrp="1"/>
          </p:cNvSpPr>
          <p:nvPr>
            <p:ph type="body" sz="quarter" idx="16"/>
          </p:nvPr>
        </p:nvSpPr>
        <p:spPr>
          <a:xfrm>
            <a:off x="672354" y="2183644"/>
            <a:ext cx="6746378" cy="4064759"/>
          </a:xfrm>
          <a:prstGeom prst="rect">
            <a:avLst/>
          </a:prstGeom>
        </p:spPr>
        <p:txBody>
          <a:bodyPr lIns="0" tIns="0" rIns="0" bIns="0"/>
          <a:lstStyle>
            <a:lvl1pPr marL="0" indent="0">
              <a:lnSpc>
                <a:spcPct val="100000"/>
              </a:lnSpc>
              <a:spcBef>
                <a:spcPts val="0"/>
              </a:spcBef>
              <a:spcAft>
                <a:spcPts val="600"/>
              </a:spcAft>
              <a:buNone/>
              <a:defRPr lang="en-US" sz="1600" b="0" i="0" kern="1200" cap="none" baseline="0" dirty="0" smtClean="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0" indent="0">
              <a:lnSpc>
                <a:spcPct val="100000"/>
              </a:lnSpc>
              <a:spcBef>
                <a:spcPts val="0"/>
              </a:spcBef>
              <a:spcAft>
                <a:spcPts val="600"/>
              </a:spcAft>
              <a:buNone/>
              <a:defRPr lang="en-US" sz="1400" b="0" i="0" kern="1200" cap="none" baseline="0" dirty="0" smtClean="0">
                <a:solidFill>
                  <a:schemeClr val="tx2"/>
                </a:solidFill>
                <a:latin typeface="BentonSans Light" panose="02000404020000020004" pitchFamily="50" charset="0"/>
                <a:ea typeface="+mn-ea"/>
                <a:cs typeface="+mn-cs"/>
              </a:defRPr>
            </a:lvl2pPr>
            <a:lvl3pPr marL="182835" indent="-182835">
              <a:lnSpc>
                <a:spcPct val="100000"/>
              </a:lnSpc>
              <a:spcBef>
                <a:spcPts val="0"/>
              </a:spcBef>
              <a:spcAft>
                <a:spcPts val="600"/>
              </a:spcAft>
              <a:buClr>
                <a:schemeClr val="accent3"/>
              </a:buClr>
              <a:buFont typeface="Arial" panose="020B0604020202020204" pitchFamily="34" charset="0"/>
              <a:buChar char="•"/>
              <a:defRPr sz="1400">
                <a:solidFill>
                  <a:schemeClr val="tx2"/>
                </a:solidFill>
                <a:latin typeface="BentonSans Light" panose="02000404020000020004" pitchFamily="50" charset="0"/>
                <a:cs typeface="Segoe UI" panose="020B0502040204020203" pitchFamily="34" charset="0"/>
              </a:defRPr>
            </a:lvl3pPr>
            <a:lvl4pPr marL="457086" indent="-228543">
              <a:lnSpc>
                <a:spcPct val="100000"/>
              </a:lnSpc>
              <a:spcBef>
                <a:spcPts val="0"/>
              </a:spcBef>
              <a:spcAft>
                <a:spcPts val="600"/>
              </a:spcAft>
              <a:buClr>
                <a:schemeClr val="accent1"/>
              </a:buClr>
              <a:buFont typeface="BentonSans Light" panose="02000404020000020004" pitchFamily="50" charset="0"/>
              <a:buChar char="–"/>
              <a:defRPr sz="1200">
                <a:solidFill>
                  <a:schemeClr val="tx2"/>
                </a:solidFill>
                <a:latin typeface="BentonSans Light" panose="02000404020000020004" pitchFamily="50" charset="0"/>
                <a:cs typeface="Segoe UI" panose="020B0502040204020203" pitchFamily="34" charset="0"/>
              </a:defRPr>
            </a:lvl4pPr>
            <a:lvl5pPr marL="1147476" indent="-233305">
              <a:lnSpc>
                <a:spcPct val="100000"/>
              </a:lnSpc>
              <a:spcBef>
                <a:spcPts val="0"/>
              </a:spcBef>
              <a:spcAft>
                <a:spcPts val="600"/>
              </a:spcAft>
              <a:buFont typeface="Arial" panose="020B0604020202020204" pitchFamily="34" charset="0"/>
              <a:buChar char="•"/>
              <a:defRPr sz="1000">
                <a:solidFill>
                  <a:schemeClr val="tx2"/>
                </a:solidFill>
                <a:latin typeface="BentonSans Medium" panose="02000604020000020004" pitchFamily="50"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7"/>
          <p:cNvSpPr>
            <a:spLocks noGrp="1"/>
          </p:cNvSpPr>
          <p:nvPr>
            <p:ph type="body" sz="quarter" idx="17" hasCustomPrompt="1"/>
          </p:nvPr>
        </p:nvSpPr>
        <p:spPr>
          <a:xfrm>
            <a:off x="672357" y="1485306"/>
            <a:ext cx="6746375" cy="513617"/>
          </a:xfrm>
          <a:prstGeom prst="rect">
            <a:avLst/>
          </a:prstGeom>
        </p:spPr>
        <p:txBody>
          <a:bodyPr lIns="0" tIns="0" rIns="0" bIns="0"/>
          <a:lstStyle>
            <a:lvl1pPr marL="0" indent="0">
              <a:lnSpc>
                <a:spcPts val="4399"/>
              </a:lnSpc>
              <a:spcBef>
                <a:spcPts val="0"/>
              </a:spcBef>
              <a:buNone/>
              <a:defRPr lang="en-US" sz="1800" b="0" i="1" kern="1200" cap="none" spc="0" baseline="0" dirty="0" smtClean="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0" indent="0">
              <a:lnSpc>
                <a:spcPts val="1600"/>
              </a:lnSpc>
              <a:spcBef>
                <a:spcPts val="0"/>
              </a:spcBef>
              <a:buNone/>
              <a:defRPr lang="en-US" sz="1800" b="0" i="1" kern="1200" cap="none" baseline="0" dirty="0" smtClean="0">
                <a:solidFill>
                  <a:schemeClr val="bg1"/>
                </a:solidFill>
                <a:latin typeface="Benton Sans" charset="0"/>
                <a:ea typeface="Benton Sans" charset="0"/>
                <a:cs typeface="Benton Sans" charset="0"/>
              </a:defRPr>
            </a:lvl2pPr>
          </a:lstStyle>
          <a:p>
            <a:pPr lvl="0"/>
            <a:r>
              <a:rPr lang="en-US"/>
              <a:t>Subhead goes here</a:t>
            </a:r>
          </a:p>
        </p:txBody>
      </p:sp>
      <p:sp>
        <p:nvSpPr>
          <p:cNvPr id="11" name="Slide Number Placeholder 5"/>
          <p:cNvSpPr>
            <a:spLocks noGrp="1"/>
          </p:cNvSpPr>
          <p:nvPr>
            <p:ph type="sldNum" sz="quarter" idx="12"/>
          </p:nvPr>
        </p:nvSpPr>
        <p:spPr>
          <a:xfrm>
            <a:off x="9829468" y="6248402"/>
            <a:ext cx="1956008" cy="450643"/>
          </a:xfrm>
          <a:prstGeom prst="rect">
            <a:avLst/>
          </a:prstGeom>
          <a:noFill/>
          <a:ln w="3175">
            <a:noFill/>
            <a:miter lim="800000"/>
          </a:ln>
        </p:spPr>
        <p:txBody>
          <a:bodyPr lIns="0" tIns="0" rIns="0" bIns="0" anchor="ctr" anchorCtr="0"/>
          <a:lstStyle>
            <a:lvl1pPr algn="ctr">
              <a:defRPr sz="800">
                <a:solidFill>
                  <a:schemeClr val="tx1"/>
                </a:solidFill>
                <a:latin typeface="BentonSans Light" panose="02000404020000020004" pitchFamily="50" charset="0"/>
                <a:cs typeface="Segoe UI" panose="020B0502040204020203" pitchFamily="34" charset="0"/>
              </a:defRPr>
            </a:lvl1pPr>
          </a:lstStyle>
          <a:p>
            <a:r>
              <a:rPr lang="en-US"/>
              <a:t>WE Communications | Page </a:t>
            </a:r>
            <a:fld id="{6DD28C04-86D0-4B13-AAC8-FC75B0992550}" type="slidenum">
              <a:rPr lang="en-US" smtClean="0"/>
              <a:pPr/>
              <a:t>‹#›</a:t>
            </a:fld>
            <a:endParaRPr lang="en-US"/>
          </a:p>
        </p:txBody>
      </p:sp>
    </p:spTree>
    <p:extLst>
      <p:ext uri="{BB962C8B-B14F-4D97-AF65-F5344CB8AC3E}">
        <p14:creationId xmlns:p14="http://schemas.microsoft.com/office/powerpoint/2010/main" val="332073200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sz="half" idx="1"/>
          </p:nvPr>
        </p:nvSpPr>
        <p:spPr>
          <a:xfrm>
            <a:off x="228601" y="902173"/>
            <a:ext cx="11734800" cy="5263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889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lgn="l" defTabSz="914367" rtl="0" eaLnBrk="1" latinLnBrk="0" hangingPunct="1">
              <a:lnSpc>
                <a:spcPct val="90000"/>
              </a:lnSpc>
              <a:spcBef>
                <a:spcPct val="0"/>
              </a:spcBef>
              <a:buNone/>
              <a:defRPr lang="en-US" sz="3137" b="0" strike="noStrike" kern="1200" cap="none" spc="-49" baseline="0" dirty="0">
                <a:ln w="3175">
                  <a:noFill/>
                </a:ln>
                <a:solidFill>
                  <a:schemeClr val="bg2"/>
                </a:solidFill>
                <a:effectLst/>
                <a:latin typeface="+mj-lt"/>
                <a:ea typeface="+mn-ea"/>
                <a:cs typeface="Segoe UI" pitchFamily="34" charset="0"/>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n-lt"/>
                <a:ea typeface="+mn-ea"/>
                <a:cs typeface="+mn-cs"/>
              </a:defRPr>
            </a:lvl2pPr>
            <a:lvl3pPr>
              <a:defRPr sz="1372"/>
            </a:lvl3pPr>
            <a:lvl4pPr>
              <a:defRPr sz="1372"/>
            </a:lvl4pPr>
            <a:lvl5pPr>
              <a:defRPr sz="1029"/>
            </a:lvl5pPr>
          </a:lstStyle>
          <a:p>
            <a:pPr lvl="0"/>
            <a:r>
              <a:rPr lang="en-US"/>
              <a:t>Author name</a:t>
            </a:r>
          </a:p>
          <a:p>
            <a:pPr lvl="1"/>
            <a:r>
              <a:rPr lang="en-US"/>
              <a:t>Date</a:t>
            </a:r>
          </a:p>
        </p:txBody>
      </p:sp>
      <p:pic>
        <p:nvPicPr>
          <p:cNvPr id="8" name="Picture 7" descr="A picture containing drawing&#10;&#10;Description automatically generated">
            <a:extLst>
              <a:ext uri="{FF2B5EF4-FFF2-40B4-BE49-F238E27FC236}">
                <a16:creationId xmlns:a16="http://schemas.microsoft.com/office/drawing/2014/main" id="{6BB8B4B1-923A-4779-B15C-68CA10BC2851}"/>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4030035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36478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179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a:extLst>
              <a:ext uri="{28A0092B-C50C-407E-A947-70E740481C1C}">
                <a14:useLocalDpi xmlns:a14="http://schemas.microsoft.com/office/drawing/2010/main" val="0"/>
              </a:ext>
            </a:extLst>
          </a:blip>
          <a:srcRect l="-1" r="-1" b="24999"/>
          <a:stretch/>
        </p:blipFill>
        <p:spPr>
          <a:xfrm>
            <a:off x="0" y="0"/>
            <a:ext cx="12192000" cy="6858000"/>
          </a:xfrm>
          <a:prstGeom prst="rect">
            <a:avLst/>
          </a:prstGeom>
        </p:spPr>
      </p:pic>
      <p:sp>
        <p:nvSpPr>
          <p:cNvPr id="14" name="Freeform: Shape 13"/>
          <p:cNvSpPr/>
          <p:nvPr userDrawn="1"/>
        </p:nvSpPr>
        <p:spPr>
          <a:xfrm rot="7200000">
            <a:off x="1142184" y="-1687512"/>
            <a:ext cx="7743044" cy="13992960"/>
          </a:xfrm>
          <a:custGeom>
            <a:avLst/>
            <a:gdLst>
              <a:gd name="connsiteX0" fmla="*/ 1780673 w 7743044"/>
              <a:gd name="connsiteY0" fmla="*/ 13992960 h 13992960"/>
              <a:gd name="connsiteX1" fmla="*/ 0 w 7743044"/>
              <a:gd name="connsiteY1" fmla="*/ 10908745 h 13992960"/>
              <a:gd name="connsiteX2" fmla="*/ 9128 w 7743044"/>
              <a:gd name="connsiteY2" fmla="*/ 10903475 h 13992960"/>
              <a:gd name="connsiteX3" fmla="*/ 9128 w 7743044"/>
              <a:gd name="connsiteY3" fmla="*/ 939422 h 13992960"/>
              <a:gd name="connsiteX4" fmla="*/ 25351 w 7743044"/>
              <a:gd name="connsiteY4" fmla="*/ 930078 h 13992960"/>
              <a:gd name="connsiteX5" fmla="*/ 24576 w 7743044"/>
              <a:gd name="connsiteY5" fmla="*/ 928736 h 13992960"/>
              <a:gd name="connsiteX6" fmla="*/ 24576 w 7743044"/>
              <a:gd name="connsiteY6" fmla="*/ 928735 h 13992960"/>
              <a:gd name="connsiteX7" fmla="*/ 1633193 w 7743044"/>
              <a:gd name="connsiteY7" fmla="*/ 0 h 13992960"/>
              <a:gd name="connsiteX8" fmla="*/ 2971817 w 7743044"/>
              <a:gd name="connsiteY8" fmla="*/ 2318564 h 13992960"/>
              <a:gd name="connsiteX9" fmla="*/ 7743044 w 7743044"/>
              <a:gd name="connsiteY9" fmla="*/ 10562954 h 13992960"/>
              <a:gd name="connsiteX10" fmla="*/ 1789707 w 7743044"/>
              <a:gd name="connsiteY10" fmla="*/ 13991955 h 13992960"/>
              <a:gd name="connsiteX11" fmla="*/ 1787881 w 7743044"/>
              <a:gd name="connsiteY11" fmla="*/ 13988799 h 13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43044" h="13992960">
                <a:moveTo>
                  <a:pt x="1780673" y="13992960"/>
                </a:moveTo>
                <a:lnTo>
                  <a:pt x="0" y="10908745"/>
                </a:lnTo>
                <a:lnTo>
                  <a:pt x="9128" y="10903475"/>
                </a:lnTo>
                <a:lnTo>
                  <a:pt x="9128" y="939422"/>
                </a:lnTo>
                <a:lnTo>
                  <a:pt x="25351" y="930078"/>
                </a:lnTo>
                <a:lnTo>
                  <a:pt x="24576" y="928736"/>
                </a:lnTo>
                <a:lnTo>
                  <a:pt x="24576" y="928735"/>
                </a:lnTo>
                <a:lnTo>
                  <a:pt x="1633193" y="0"/>
                </a:lnTo>
                <a:lnTo>
                  <a:pt x="2971817" y="2318564"/>
                </a:lnTo>
                <a:lnTo>
                  <a:pt x="7743044" y="10562954"/>
                </a:lnTo>
                <a:lnTo>
                  <a:pt x="1789707" y="13991955"/>
                </a:lnTo>
                <a:lnTo>
                  <a:pt x="1787881" y="13988799"/>
                </a:lnTo>
                <a:close/>
              </a:path>
            </a:pathLst>
          </a:cu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57200" y="365760"/>
            <a:ext cx="3474720" cy="1020588"/>
          </a:xfrm>
        </p:spPr>
        <p:txBody>
          <a:bodyPr/>
          <a:lstStyle>
            <a:lvl1pPr>
              <a:defRPr>
                <a:solidFill>
                  <a:schemeClr val="tx1"/>
                </a:solidFill>
              </a:defRPr>
            </a:lvl1pPr>
          </a:lstStyle>
          <a:p>
            <a:r>
              <a:rPr lang="en-US"/>
              <a:t>Click to edit Master title style</a:t>
            </a:r>
          </a:p>
        </p:txBody>
      </p:sp>
      <p:sp>
        <p:nvSpPr>
          <p:cNvPr id="25" name="Right Triangle 24"/>
          <p:cNvSpPr/>
          <p:nvPr userDrawn="1"/>
        </p:nvSpPr>
        <p:spPr>
          <a:xfrm flipH="1" flipV="1">
            <a:off x="3561346" y="0"/>
            <a:ext cx="8630653" cy="5000530"/>
          </a:xfrm>
          <a:prstGeom prst="rtTriangle">
            <a:avLst/>
          </a:prstGeom>
          <a:solidFill>
            <a:schemeClr val="accent6">
              <a:lumMod val="2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cxnSpLocks/>
          </p:cNvCxnSpPr>
          <p:nvPr userDrawn="1"/>
        </p:nvCxnSpPr>
        <p:spPr>
          <a:xfrm>
            <a:off x="4189536" y="0"/>
            <a:ext cx="4466643" cy="257730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9856188" y="3961810"/>
            <a:ext cx="2335812" cy="134779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11583792" y="6538812"/>
            <a:ext cx="412726" cy="153888"/>
          </a:xfrm>
          <a:prstGeom prst="rect">
            <a:avLst/>
          </a:prstGeom>
          <a:noFill/>
        </p:spPr>
        <p:txBody>
          <a:bodyPr wrap="square" lIns="0" tIns="0" rIns="0" bIns="0" rtlCol="0">
            <a:spAutoFit/>
          </a:bodyPr>
          <a:lstStyle/>
          <a:p>
            <a:pPr algn="r"/>
            <a:fld id="{996B5273-46EB-4870-A6B0-6E7F43CBD6D0}" type="slidenum">
              <a:rPr lang="en-US" sz="1000" smtClean="0">
                <a:solidFill>
                  <a:schemeClr val="tx1"/>
                </a:solidFill>
              </a:rPr>
              <a:pPr algn="r"/>
              <a:t>‹#›</a:t>
            </a:fld>
            <a:endParaRPr lang="en-US" sz="1000">
              <a:solidFill>
                <a:schemeClr val="tx1"/>
              </a:solidFill>
            </a:endParaRPr>
          </a:p>
        </p:txBody>
      </p:sp>
    </p:spTree>
    <p:extLst>
      <p:ext uri="{BB962C8B-B14F-4D97-AF65-F5344CB8AC3E}">
        <p14:creationId xmlns:p14="http://schemas.microsoft.com/office/powerpoint/2010/main" val="35517828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3" name="Rectangle 22"/>
          <p:cNvSpPr/>
          <p:nvPr userDrawn="1"/>
        </p:nvSpPr>
        <p:spPr>
          <a:xfrm>
            <a:off x="0" y="0"/>
            <a:ext cx="12192000" cy="6858000"/>
          </a:xfrm>
          <a:prstGeom prst="rect">
            <a:avLst/>
          </a:prstGeom>
          <a:blipFill>
            <a:blip r:embed="rId2">
              <a:duotone>
                <a:schemeClr val="bg2">
                  <a:shade val="45000"/>
                  <a:satMod val="135000"/>
                </a:schemeClr>
                <a:prstClr val="white"/>
              </a:duotone>
            </a:blip>
            <a:srcRect/>
            <a:stretch>
              <a:fillRect t="-12222" b="-122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1" y="274693"/>
            <a:ext cx="7337612" cy="509082"/>
          </a:xfrm>
        </p:spPr>
        <p:txBody>
          <a:bodyPr/>
          <a:lstStyle>
            <a:lvl1pPr algn="l">
              <a:defRPr sz="3600" b="1">
                <a:solidFill>
                  <a:schemeClr val="accent6"/>
                </a:solidFill>
              </a:defRPr>
            </a:lvl1pPr>
          </a:lstStyle>
          <a:p>
            <a:r>
              <a:rPr lang="en-US"/>
              <a:t>Click to edit Master title</a:t>
            </a:r>
          </a:p>
        </p:txBody>
      </p:sp>
      <p:sp>
        <p:nvSpPr>
          <p:cNvPr id="50" name="Freeform: Shape 49"/>
          <p:cNvSpPr/>
          <p:nvPr userDrawn="1"/>
        </p:nvSpPr>
        <p:spPr>
          <a:xfrm flipH="1">
            <a:off x="0" y="0"/>
            <a:ext cx="7306574" cy="180870"/>
          </a:xfrm>
          <a:custGeom>
            <a:avLst/>
            <a:gdLst>
              <a:gd name="connsiteX0" fmla="*/ 7306574 w 7306574"/>
              <a:gd name="connsiteY0" fmla="*/ 0 h 180870"/>
              <a:gd name="connsiteX1" fmla="*/ 376814 w 7306574"/>
              <a:gd name="connsiteY1" fmla="*/ 0 h 180870"/>
              <a:gd name="connsiteX2" fmla="*/ 0 w 7306574"/>
              <a:gd name="connsiteY2" fmla="*/ 180870 h 180870"/>
              <a:gd name="connsiteX3" fmla="*/ 7306574 w 7306574"/>
              <a:gd name="connsiteY3" fmla="*/ 180870 h 180870"/>
            </a:gdLst>
            <a:ahLst/>
            <a:cxnLst>
              <a:cxn ang="0">
                <a:pos x="connsiteX0" y="connsiteY0"/>
              </a:cxn>
              <a:cxn ang="0">
                <a:pos x="connsiteX1" y="connsiteY1"/>
              </a:cxn>
              <a:cxn ang="0">
                <a:pos x="connsiteX2" y="connsiteY2"/>
              </a:cxn>
              <a:cxn ang="0">
                <a:pos x="connsiteX3" y="connsiteY3"/>
              </a:cxn>
            </a:cxnLst>
            <a:rect l="l" t="t" r="r" b="b"/>
            <a:pathLst>
              <a:path w="7306574" h="180870">
                <a:moveTo>
                  <a:pt x="7306574" y="0"/>
                </a:moveTo>
                <a:lnTo>
                  <a:pt x="376814" y="0"/>
                </a:lnTo>
                <a:lnTo>
                  <a:pt x="0" y="180870"/>
                </a:lnTo>
                <a:lnTo>
                  <a:pt x="7306574" y="1808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userDrawn="1"/>
        </p:nvSpPr>
        <p:spPr>
          <a:xfrm flipH="1">
            <a:off x="7425320" y="180870"/>
            <a:ext cx="4766680" cy="683288"/>
          </a:xfrm>
          <a:custGeom>
            <a:avLst/>
            <a:gdLst>
              <a:gd name="connsiteX0" fmla="*/ 4766680 w 4766680"/>
              <a:gd name="connsiteY0" fmla="*/ 0 h 683288"/>
              <a:gd name="connsiteX1" fmla="*/ 4110190 w 4766680"/>
              <a:gd name="connsiteY1" fmla="*/ 0 h 683288"/>
              <a:gd name="connsiteX2" fmla="*/ 3971167 w 4766680"/>
              <a:gd name="connsiteY2" fmla="*/ 0 h 683288"/>
              <a:gd name="connsiteX3" fmla="*/ 3370386 w 4766680"/>
              <a:gd name="connsiteY3" fmla="*/ 0 h 683288"/>
              <a:gd name="connsiteX4" fmla="*/ 3314677 w 4766680"/>
              <a:gd name="connsiteY4" fmla="*/ 0 h 683288"/>
              <a:gd name="connsiteX5" fmla="*/ 2866274 w 4766680"/>
              <a:gd name="connsiteY5" fmla="*/ 0 h 683288"/>
              <a:gd name="connsiteX6" fmla="*/ 2713896 w 4766680"/>
              <a:gd name="connsiteY6" fmla="*/ 0 h 683288"/>
              <a:gd name="connsiteX7" fmla="*/ 2556896 w 4766680"/>
              <a:gd name="connsiteY7" fmla="*/ 0 h 683288"/>
              <a:gd name="connsiteX8" fmla="*/ 2209784 w 4766680"/>
              <a:gd name="connsiteY8" fmla="*/ 0 h 683288"/>
              <a:gd name="connsiteX9" fmla="*/ 1900406 w 4766680"/>
              <a:gd name="connsiteY9" fmla="*/ 0 h 683288"/>
              <a:gd name="connsiteX10" fmla="*/ 1761383 w 4766680"/>
              <a:gd name="connsiteY10" fmla="*/ 0 h 683288"/>
              <a:gd name="connsiteX11" fmla="*/ 1160602 w 4766680"/>
              <a:gd name="connsiteY11" fmla="*/ 0 h 683288"/>
              <a:gd name="connsiteX12" fmla="*/ 1104893 w 4766680"/>
              <a:gd name="connsiteY12" fmla="*/ 0 h 683288"/>
              <a:gd name="connsiteX13" fmla="*/ 656490 w 4766680"/>
              <a:gd name="connsiteY13" fmla="*/ 0 h 683288"/>
              <a:gd name="connsiteX14" fmla="*/ 504112 w 4766680"/>
              <a:gd name="connsiteY14" fmla="*/ 0 h 683288"/>
              <a:gd name="connsiteX15" fmla="*/ 0 w 4766680"/>
              <a:gd name="connsiteY15" fmla="*/ 0 h 683288"/>
              <a:gd name="connsiteX16" fmla="*/ 0 w 4766680"/>
              <a:gd name="connsiteY16" fmla="*/ 683288 h 683288"/>
              <a:gd name="connsiteX17" fmla="*/ 504112 w 4766680"/>
              <a:gd name="connsiteY17" fmla="*/ 683288 h 683288"/>
              <a:gd name="connsiteX18" fmla="*/ 656490 w 4766680"/>
              <a:gd name="connsiteY18" fmla="*/ 683288 h 683288"/>
              <a:gd name="connsiteX19" fmla="*/ 786264 w 4766680"/>
              <a:gd name="connsiteY19" fmla="*/ 683288 h 683288"/>
              <a:gd name="connsiteX20" fmla="*/ 1104893 w 4766680"/>
              <a:gd name="connsiteY20" fmla="*/ 683288 h 683288"/>
              <a:gd name="connsiteX21" fmla="*/ 1160602 w 4766680"/>
              <a:gd name="connsiteY21" fmla="*/ 683288 h 683288"/>
              <a:gd name="connsiteX22" fmla="*/ 1290376 w 4766680"/>
              <a:gd name="connsiteY22" fmla="*/ 683288 h 683288"/>
              <a:gd name="connsiteX23" fmla="*/ 1442754 w 4766680"/>
              <a:gd name="connsiteY23" fmla="*/ 683288 h 683288"/>
              <a:gd name="connsiteX24" fmla="*/ 1761383 w 4766680"/>
              <a:gd name="connsiteY24" fmla="*/ 683288 h 683288"/>
              <a:gd name="connsiteX25" fmla="*/ 1891157 w 4766680"/>
              <a:gd name="connsiteY25" fmla="*/ 683288 h 683288"/>
              <a:gd name="connsiteX26" fmla="*/ 1900406 w 4766680"/>
              <a:gd name="connsiteY26" fmla="*/ 683288 h 683288"/>
              <a:gd name="connsiteX27" fmla="*/ 1946866 w 4766680"/>
              <a:gd name="connsiteY27" fmla="*/ 683288 h 683288"/>
              <a:gd name="connsiteX28" fmla="*/ 2547647 w 4766680"/>
              <a:gd name="connsiteY28" fmla="*/ 683288 h 683288"/>
              <a:gd name="connsiteX29" fmla="*/ 2556896 w 4766680"/>
              <a:gd name="connsiteY29" fmla="*/ 683288 h 683288"/>
              <a:gd name="connsiteX30" fmla="*/ 2686670 w 4766680"/>
              <a:gd name="connsiteY30" fmla="*/ 683288 h 683288"/>
              <a:gd name="connsiteX31" fmla="*/ 3343160 w 4766680"/>
              <a:gd name="connsiteY31" fmla="*/ 683288 h 68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66680" h="683288">
                <a:moveTo>
                  <a:pt x="4766680" y="0"/>
                </a:moveTo>
                <a:lnTo>
                  <a:pt x="4110190" y="0"/>
                </a:lnTo>
                <a:lnTo>
                  <a:pt x="3971167" y="0"/>
                </a:lnTo>
                <a:lnTo>
                  <a:pt x="3370386" y="0"/>
                </a:lnTo>
                <a:lnTo>
                  <a:pt x="3314677" y="0"/>
                </a:lnTo>
                <a:lnTo>
                  <a:pt x="2866274" y="0"/>
                </a:lnTo>
                <a:lnTo>
                  <a:pt x="2713896" y="0"/>
                </a:lnTo>
                <a:lnTo>
                  <a:pt x="2556896" y="0"/>
                </a:lnTo>
                <a:lnTo>
                  <a:pt x="2209784" y="0"/>
                </a:lnTo>
                <a:lnTo>
                  <a:pt x="1900406" y="0"/>
                </a:lnTo>
                <a:lnTo>
                  <a:pt x="1761383" y="0"/>
                </a:lnTo>
                <a:lnTo>
                  <a:pt x="1160602" y="0"/>
                </a:lnTo>
                <a:lnTo>
                  <a:pt x="1104893" y="0"/>
                </a:lnTo>
                <a:lnTo>
                  <a:pt x="656490" y="0"/>
                </a:lnTo>
                <a:lnTo>
                  <a:pt x="504112" y="0"/>
                </a:lnTo>
                <a:lnTo>
                  <a:pt x="0" y="0"/>
                </a:lnTo>
                <a:lnTo>
                  <a:pt x="0" y="683288"/>
                </a:lnTo>
                <a:lnTo>
                  <a:pt x="504112" y="683288"/>
                </a:lnTo>
                <a:lnTo>
                  <a:pt x="656490" y="683288"/>
                </a:lnTo>
                <a:lnTo>
                  <a:pt x="786264" y="683288"/>
                </a:lnTo>
                <a:lnTo>
                  <a:pt x="1104893" y="683288"/>
                </a:lnTo>
                <a:lnTo>
                  <a:pt x="1160602" y="683288"/>
                </a:lnTo>
                <a:lnTo>
                  <a:pt x="1290376" y="683288"/>
                </a:lnTo>
                <a:lnTo>
                  <a:pt x="1442754" y="683288"/>
                </a:lnTo>
                <a:lnTo>
                  <a:pt x="1761383" y="683288"/>
                </a:lnTo>
                <a:lnTo>
                  <a:pt x="1891157" y="683288"/>
                </a:lnTo>
                <a:lnTo>
                  <a:pt x="1900406" y="683288"/>
                </a:lnTo>
                <a:lnTo>
                  <a:pt x="1946866" y="683288"/>
                </a:lnTo>
                <a:lnTo>
                  <a:pt x="2547647" y="683288"/>
                </a:lnTo>
                <a:lnTo>
                  <a:pt x="2556896" y="683288"/>
                </a:lnTo>
                <a:lnTo>
                  <a:pt x="2686670" y="683288"/>
                </a:lnTo>
                <a:lnTo>
                  <a:pt x="3343160" y="6832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cxnSpLocks/>
          </p:cNvCxnSpPr>
          <p:nvPr userDrawn="1"/>
        </p:nvCxnSpPr>
        <p:spPr>
          <a:xfrm>
            <a:off x="291402" y="864158"/>
            <a:ext cx="742721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0"/>
          </p:nvPr>
        </p:nvSpPr>
        <p:spPr>
          <a:xfrm>
            <a:off x="3774282" y="1368693"/>
            <a:ext cx="8423814" cy="950976"/>
          </a:xfrm>
          <a:prstGeom prst="rect">
            <a:avLst/>
          </a:prstGeom>
        </p:spPr>
        <p:txBody>
          <a:bodyPr anchor="ctr" anchorCtr="0"/>
          <a:lstStyle>
            <a:lvl1pPr marL="0" indent="0" algn="ctr">
              <a:buNone/>
              <a:defRPr sz="2000">
                <a:solidFill>
                  <a:schemeClr val="accent6"/>
                </a:solidFill>
              </a:defRPr>
            </a:lvl1pPr>
          </a:lstStyle>
          <a:p>
            <a:endParaRPr lang="en-US"/>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52194" r="-831"/>
          <a:stretch/>
        </p:blipFill>
        <p:spPr>
          <a:xfrm>
            <a:off x="0" y="1065134"/>
            <a:ext cx="4822129" cy="5633483"/>
          </a:xfrm>
          <a:prstGeom prst="rect">
            <a:avLst/>
          </a:prstGeom>
        </p:spPr>
      </p:pic>
      <p:sp>
        <p:nvSpPr>
          <p:cNvPr id="6" name="Picture Placeholder 5"/>
          <p:cNvSpPr>
            <a:spLocks noGrp="1"/>
          </p:cNvSpPr>
          <p:nvPr>
            <p:ph type="pic" sz="quarter" idx="11"/>
          </p:nvPr>
        </p:nvSpPr>
        <p:spPr>
          <a:xfrm>
            <a:off x="1" y="1436688"/>
            <a:ext cx="3516629" cy="4400232"/>
          </a:xfrm>
          <a:prstGeom prst="rect">
            <a:avLst/>
          </a:prstGeom>
        </p:spPr>
        <p:txBody>
          <a:bodyPr anchor="ctr" anchorCtr="0"/>
          <a:lstStyle>
            <a:lvl1pPr marL="0" indent="0" algn="ctr">
              <a:buNone/>
              <a:defRPr sz="2000">
                <a:solidFill>
                  <a:schemeClr val="bg1"/>
                </a:solidFill>
              </a:defRPr>
            </a:lvl1pPr>
          </a:lstStyle>
          <a:p>
            <a:endParaRPr lang="en-US"/>
          </a:p>
        </p:txBody>
      </p:sp>
      <p:sp>
        <p:nvSpPr>
          <p:cNvPr id="13" name="TextBox 12"/>
          <p:cNvSpPr txBox="1"/>
          <p:nvPr userDrawn="1"/>
        </p:nvSpPr>
        <p:spPr>
          <a:xfrm>
            <a:off x="11536680" y="525206"/>
            <a:ext cx="274320" cy="198978"/>
          </a:xfrm>
          <a:prstGeom prst="rect">
            <a:avLst/>
          </a:prstGeom>
          <a:noFill/>
        </p:spPr>
        <p:txBody>
          <a:bodyPr wrap="square" lIns="0" tIns="0" rIns="0" bIns="0" rtlCol="0" anchor="ctr" anchorCtr="0">
            <a:noAutofit/>
          </a:bodyPr>
          <a:lstStyle/>
          <a:p>
            <a:pPr algn="r"/>
            <a:fld id="{BC5C3F43-3B3D-42FD-A6D1-A52EEC185F63}" type="slidenum">
              <a:rPr lang="en-US" sz="1100" b="1" smtClean="0">
                <a:solidFill>
                  <a:schemeClr val="bg1"/>
                </a:solidFill>
              </a:rPr>
              <a:pPr algn="r"/>
              <a:t>‹#›</a:t>
            </a:fld>
            <a:endParaRPr lang="en-US" b="1">
              <a:solidFill>
                <a:schemeClr val="bg1"/>
              </a:solidFill>
            </a:endParaRPr>
          </a:p>
        </p:txBody>
      </p:sp>
      <p:cxnSp>
        <p:nvCxnSpPr>
          <p:cNvPr id="14" name="Straight Connector 13"/>
          <p:cNvCxnSpPr>
            <a:cxnSpLocks/>
          </p:cNvCxnSpPr>
          <p:nvPr userDrawn="1"/>
        </p:nvCxnSpPr>
        <p:spPr>
          <a:xfrm>
            <a:off x="11517580" y="525206"/>
            <a:ext cx="0" cy="1989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3428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772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61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965698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srcRect l="17400" t="11806" b="5571"/>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3989735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a:srcRect b="15637"/>
          <a:stretch/>
        </p:blipFill>
        <p:spPr>
          <a:xfrm>
            <a:off x="-1" y="487"/>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0"/>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9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1"/>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8452442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5">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99000">
                      <a:schemeClr val="tx2"/>
                    </a:gs>
                  </a:gsLst>
                  <a:lin ang="5400000" scaled="1"/>
                </a:gra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8" name="Picture 2" descr="Microsoft Power Platform stacked logo">
            <a:extLst>
              <a:ext uri="{FF2B5EF4-FFF2-40B4-BE49-F238E27FC236}">
                <a16:creationId xmlns:a16="http://schemas.microsoft.com/office/drawing/2014/main" id="{6BF87533-1CA3-49D8-B1B2-D6FA0CBB23B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480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85548874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96242807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53949180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51606827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032698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0615082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4451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95151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81736764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7486756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slideLayout" Target="../slideLayouts/slideLayout326.xml"/><Relationship Id="rId39" Type="http://schemas.openxmlformats.org/officeDocument/2006/relationships/slideLayout" Target="../slideLayouts/slideLayout339.xml"/><Relationship Id="rId21" Type="http://schemas.openxmlformats.org/officeDocument/2006/relationships/slideLayout" Target="../slideLayouts/slideLayout321.xml"/><Relationship Id="rId34" Type="http://schemas.openxmlformats.org/officeDocument/2006/relationships/slideLayout" Target="../slideLayouts/slideLayout334.xml"/><Relationship Id="rId42" Type="http://schemas.openxmlformats.org/officeDocument/2006/relationships/slideLayout" Target="../slideLayouts/slideLayout342.xml"/><Relationship Id="rId47" Type="http://schemas.openxmlformats.org/officeDocument/2006/relationships/slideLayout" Target="../slideLayouts/slideLayout347.xml"/><Relationship Id="rId7" Type="http://schemas.openxmlformats.org/officeDocument/2006/relationships/slideLayout" Target="../slideLayouts/slideLayout307.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9" Type="http://schemas.openxmlformats.org/officeDocument/2006/relationships/slideLayout" Target="../slideLayouts/slideLayout329.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32" Type="http://schemas.openxmlformats.org/officeDocument/2006/relationships/slideLayout" Target="../slideLayouts/slideLayout332.xml"/><Relationship Id="rId37" Type="http://schemas.openxmlformats.org/officeDocument/2006/relationships/slideLayout" Target="../slideLayouts/slideLayout337.xml"/><Relationship Id="rId40" Type="http://schemas.openxmlformats.org/officeDocument/2006/relationships/slideLayout" Target="../slideLayouts/slideLayout340.xml"/><Relationship Id="rId45" Type="http://schemas.openxmlformats.org/officeDocument/2006/relationships/slideLayout" Target="../slideLayouts/slideLayout345.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28" Type="http://schemas.openxmlformats.org/officeDocument/2006/relationships/slideLayout" Target="../slideLayouts/slideLayout328.xml"/><Relationship Id="rId36" Type="http://schemas.openxmlformats.org/officeDocument/2006/relationships/slideLayout" Target="../slideLayouts/slideLayout336.xml"/><Relationship Id="rId49" Type="http://schemas.openxmlformats.org/officeDocument/2006/relationships/image" Target="../media/image49.emf"/><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31" Type="http://schemas.openxmlformats.org/officeDocument/2006/relationships/slideLayout" Target="../slideLayouts/slideLayout331.xml"/><Relationship Id="rId44" Type="http://schemas.openxmlformats.org/officeDocument/2006/relationships/slideLayout" Target="../slideLayouts/slideLayout344.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slideLayout" Target="../slideLayouts/slideLayout327.xml"/><Relationship Id="rId30" Type="http://schemas.openxmlformats.org/officeDocument/2006/relationships/slideLayout" Target="../slideLayouts/slideLayout330.xml"/><Relationship Id="rId35" Type="http://schemas.openxmlformats.org/officeDocument/2006/relationships/slideLayout" Target="../slideLayouts/slideLayout335.xml"/><Relationship Id="rId43" Type="http://schemas.openxmlformats.org/officeDocument/2006/relationships/slideLayout" Target="../slideLayouts/slideLayout343.xml"/><Relationship Id="rId48" Type="http://schemas.openxmlformats.org/officeDocument/2006/relationships/theme" Target="../theme/theme10.xml"/><Relationship Id="rId8" Type="http://schemas.openxmlformats.org/officeDocument/2006/relationships/slideLayout" Target="../slideLayouts/slideLayout308.xml"/><Relationship Id="rId3" Type="http://schemas.openxmlformats.org/officeDocument/2006/relationships/slideLayout" Target="../slideLayouts/slideLayout303.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33" Type="http://schemas.openxmlformats.org/officeDocument/2006/relationships/slideLayout" Target="../slideLayouts/slideLayout333.xml"/><Relationship Id="rId38" Type="http://schemas.openxmlformats.org/officeDocument/2006/relationships/slideLayout" Target="../slideLayouts/slideLayout338.xml"/><Relationship Id="rId46" Type="http://schemas.openxmlformats.org/officeDocument/2006/relationships/slideLayout" Target="../slideLayouts/slideLayout346.xml"/><Relationship Id="rId20" Type="http://schemas.openxmlformats.org/officeDocument/2006/relationships/slideLayout" Target="../slideLayouts/slideLayout320.xml"/><Relationship Id="rId41" Type="http://schemas.openxmlformats.org/officeDocument/2006/relationships/slideLayout" Target="../slideLayouts/slideLayout341.xml"/><Relationship Id="rId1" Type="http://schemas.openxmlformats.org/officeDocument/2006/relationships/slideLayout" Target="../slideLayouts/slideLayout301.xml"/><Relationship Id="rId6" Type="http://schemas.openxmlformats.org/officeDocument/2006/relationships/slideLayout" Target="../slideLayouts/slideLayout306.xml"/></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373.xml"/><Relationship Id="rId21" Type="http://schemas.openxmlformats.org/officeDocument/2006/relationships/slideLayout" Target="../slideLayouts/slideLayout368.xml"/><Relationship Id="rId42" Type="http://schemas.openxmlformats.org/officeDocument/2006/relationships/slideLayout" Target="../slideLayouts/slideLayout389.xml"/><Relationship Id="rId47" Type="http://schemas.openxmlformats.org/officeDocument/2006/relationships/slideLayout" Target="../slideLayouts/slideLayout394.xml"/><Relationship Id="rId63" Type="http://schemas.openxmlformats.org/officeDocument/2006/relationships/slideLayout" Target="../slideLayouts/slideLayout410.xml"/><Relationship Id="rId68" Type="http://schemas.openxmlformats.org/officeDocument/2006/relationships/slideLayout" Target="../slideLayouts/slideLayout415.xml"/><Relationship Id="rId16" Type="http://schemas.openxmlformats.org/officeDocument/2006/relationships/slideLayout" Target="../slideLayouts/slideLayout363.xml"/><Relationship Id="rId11" Type="http://schemas.openxmlformats.org/officeDocument/2006/relationships/slideLayout" Target="../slideLayouts/slideLayout358.xml"/><Relationship Id="rId32" Type="http://schemas.openxmlformats.org/officeDocument/2006/relationships/slideLayout" Target="../slideLayouts/slideLayout379.xml"/><Relationship Id="rId37" Type="http://schemas.openxmlformats.org/officeDocument/2006/relationships/slideLayout" Target="../slideLayouts/slideLayout384.xml"/><Relationship Id="rId53" Type="http://schemas.openxmlformats.org/officeDocument/2006/relationships/slideLayout" Target="../slideLayouts/slideLayout400.xml"/><Relationship Id="rId58" Type="http://schemas.openxmlformats.org/officeDocument/2006/relationships/slideLayout" Target="../slideLayouts/slideLayout405.xml"/><Relationship Id="rId74" Type="http://schemas.openxmlformats.org/officeDocument/2006/relationships/slideLayout" Target="../slideLayouts/slideLayout421.xml"/><Relationship Id="rId79" Type="http://schemas.openxmlformats.org/officeDocument/2006/relationships/slideLayout" Target="../slideLayouts/slideLayout426.xml"/><Relationship Id="rId5" Type="http://schemas.openxmlformats.org/officeDocument/2006/relationships/slideLayout" Target="../slideLayouts/slideLayout352.xml"/><Relationship Id="rId61" Type="http://schemas.openxmlformats.org/officeDocument/2006/relationships/slideLayout" Target="../slideLayouts/slideLayout408.xml"/><Relationship Id="rId82" Type="http://schemas.openxmlformats.org/officeDocument/2006/relationships/image" Target="../media/image91.svg"/><Relationship Id="rId19" Type="http://schemas.openxmlformats.org/officeDocument/2006/relationships/slideLayout" Target="../slideLayouts/slideLayout366.xml"/><Relationship Id="rId14" Type="http://schemas.openxmlformats.org/officeDocument/2006/relationships/slideLayout" Target="../slideLayouts/slideLayout361.xml"/><Relationship Id="rId22" Type="http://schemas.openxmlformats.org/officeDocument/2006/relationships/slideLayout" Target="../slideLayouts/slideLayout369.xml"/><Relationship Id="rId27" Type="http://schemas.openxmlformats.org/officeDocument/2006/relationships/slideLayout" Target="../slideLayouts/slideLayout374.xml"/><Relationship Id="rId30" Type="http://schemas.openxmlformats.org/officeDocument/2006/relationships/slideLayout" Target="../slideLayouts/slideLayout377.xml"/><Relationship Id="rId35" Type="http://schemas.openxmlformats.org/officeDocument/2006/relationships/slideLayout" Target="../slideLayouts/slideLayout382.xml"/><Relationship Id="rId43" Type="http://schemas.openxmlformats.org/officeDocument/2006/relationships/slideLayout" Target="../slideLayouts/slideLayout390.xml"/><Relationship Id="rId48" Type="http://schemas.openxmlformats.org/officeDocument/2006/relationships/slideLayout" Target="../slideLayouts/slideLayout395.xml"/><Relationship Id="rId56" Type="http://schemas.openxmlformats.org/officeDocument/2006/relationships/slideLayout" Target="../slideLayouts/slideLayout403.xml"/><Relationship Id="rId64" Type="http://schemas.openxmlformats.org/officeDocument/2006/relationships/slideLayout" Target="../slideLayouts/slideLayout411.xml"/><Relationship Id="rId69" Type="http://schemas.openxmlformats.org/officeDocument/2006/relationships/slideLayout" Target="../slideLayouts/slideLayout416.xml"/><Relationship Id="rId77" Type="http://schemas.openxmlformats.org/officeDocument/2006/relationships/slideLayout" Target="../slideLayouts/slideLayout424.xml"/><Relationship Id="rId8" Type="http://schemas.openxmlformats.org/officeDocument/2006/relationships/slideLayout" Target="../slideLayouts/slideLayout355.xml"/><Relationship Id="rId51" Type="http://schemas.openxmlformats.org/officeDocument/2006/relationships/slideLayout" Target="../slideLayouts/slideLayout398.xml"/><Relationship Id="rId72" Type="http://schemas.openxmlformats.org/officeDocument/2006/relationships/slideLayout" Target="../slideLayouts/slideLayout419.xml"/><Relationship Id="rId80" Type="http://schemas.openxmlformats.org/officeDocument/2006/relationships/theme" Target="../theme/theme11.xml"/><Relationship Id="rId3" Type="http://schemas.openxmlformats.org/officeDocument/2006/relationships/slideLayout" Target="../slideLayouts/slideLayout350.xml"/><Relationship Id="rId12" Type="http://schemas.openxmlformats.org/officeDocument/2006/relationships/slideLayout" Target="../slideLayouts/slideLayout359.xml"/><Relationship Id="rId17" Type="http://schemas.openxmlformats.org/officeDocument/2006/relationships/slideLayout" Target="../slideLayouts/slideLayout364.xml"/><Relationship Id="rId25" Type="http://schemas.openxmlformats.org/officeDocument/2006/relationships/slideLayout" Target="../slideLayouts/slideLayout372.xml"/><Relationship Id="rId33" Type="http://schemas.openxmlformats.org/officeDocument/2006/relationships/slideLayout" Target="../slideLayouts/slideLayout380.xml"/><Relationship Id="rId38" Type="http://schemas.openxmlformats.org/officeDocument/2006/relationships/slideLayout" Target="../slideLayouts/slideLayout385.xml"/><Relationship Id="rId46" Type="http://schemas.openxmlformats.org/officeDocument/2006/relationships/slideLayout" Target="../slideLayouts/slideLayout393.xml"/><Relationship Id="rId59" Type="http://schemas.openxmlformats.org/officeDocument/2006/relationships/slideLayout" Target="../slideLayouts/slideLayout406.xml"/><Relationship Id="rId67" Type="http://schemas.openxmlformats.org/officeDocument/2006/relationships/slideLayout" Target="../slideLayouts/slideLayout414.xml"/><Relationship Id="rId20" Type="http://schemas.openxmlformats.org/officeDocument/2006/relationships/slideLayout" Target="../slideLayouts/slideLayout367.xml"/><Relationship Id="rId41" Type="http://schemas.openxmlformats.org/officeDocument/2006/relationships/slideLayout" Target="../slideLayouts/slideLayout388.xml"/><Relationship Id="rId54" Type="http://schemas.openxmlformats.org/officeDocument/2006/relationships/slideLayout" Target="../slideLayouts/slideLayout401.xml"/><Relationship Id="rId62" Type="http://schemas.openxmlformats.org/officeDocument/2006/relationships/slideLayout" Target="../slideLayouts/slideLayout409.xml"/><Relationship Id="rId70" Type="http://schemas.openxmlformats.org/officeDocument/2006/relationships/slideLayout" Target="../slideLayouts/slideLayout417.xml"/><Relationship Id="rId75" Type="http://schemas.openxmlformats.org/officeDocument/2006/relationships/slideLayout" Target="../slideLayouts/slideLayout422.xml"/><Relationship Id="rId83" Type="http://schemas.openxmlformats.org/officeDocument/2006/relationships/image" Target="../media/image92.emf"/><Relationship Id="rId1" Type="http://schemas.openxmlformats.org/officeDocument/2006/relationships/slideLayout" Target="../slideLayouts/slideLayout348.xml"/><Relationship Id="rId6" Type="http://schemas.openxmlformats.org/officeDocument/2006/relationships/slideLayout" Target="../slideLayouts/slideLayout353.xml"/><Relationship Id="rId15" Type="http://schemas.openxmlformats.org/officeDocument/2006/relationships/slideLayout" Target="../slideLayouts/slideLayout362.xml"/><Relationship Id="rId23" Type="http://schemas.openxmlformats.org/officeDocument/2006/relationships/slideLayout" Target="../slideLayouts/slideLayout370.xml"/><Relationship Id="rId28" Type="http://schemas.openxmlformats.org/officeDocument/2006/relationships/slideLayout" Target="../slideLayouts/slideLayout375.xml"/><Relationship Id="rId36" Type="http://schemas.openxmlformats.org/officeDocument/2006/relationships/slideLayout" Target="../slideLayouts/slideLayout383.xml"/><Relationship Id="rId49" Type="http://schemas.openxmlformats.org/officeDocument/2006/relationships/slideLayout" Target="../slideLayouts/slideLayout396.xml"/><Relationship Id="rId57" Type="http://schemas.openxmlformats.org/officeDocument/2006/relationships/slideLayout" Target="../slideLayouts/slideLayout404.xml"/><Relationship Id="rId10" Type="http://schemas.openxmlformats.org/officeDocument/2006/relationships/slideLayout" Target="../slideLayouts/slideLayout357.xml"/><Relationship Id="rId31" Type="http://schemas.openxmlformats.org/officeDocument/2006/relationships/slideLayout" Target="../slideLayouts/slideLayout378.xml"/><Relationship Id="rId44" Type="http://schemas.openxmlformats.org/officeDocument/2006/relationships/slideLayout" Target="../slideLayouts/slideLayout391.xml"/><Relationship Id="rId52" Type="http://schemas.openxmlformats.org/officeDocument/2006/relationships/slideLayout" Target="../slideLayouts/slideLayout399.xml"/><Relationship Id="rId60" Type="http://schemas.openxmlformats.org/officeDocument/2006/relationships/slideLayout" Target="../slideLayouts/slideLayout407.xml"/><Relationship Id="rId65" Type="http://schemas.openxmlformats.org/officeDocument/2006/relationships/slideLayout" Target="../slideLayouts/slideLayout412.xml"/><Relationship Id="rId73" Type="http://schemas.openxmlformats.org/officeDocument/2006/relationships/slideLayout" Target="../slideLayouts/slideLayout420.xml"/><Relationship Id="rId78" Type="http://schemas.openxmlformats.org/officeDocument/2006/relationships/slideLayout" Target="../slideLayouts/slideLayout425.xml"/><Relationship Id="rId81" Type="http://schemas.openxmlformats.org/officeDocument/2006/relationships/image" Target="../media/image90.png"/><Relationship Id="rId4" Type="http://schemas.openxmlformats.org/officeDocument/2006/relationships/slideLayout" Target="../slideLayouts/slideLayout351.xml"/><Relationship Id="rId9" Type="http://schemas.openxmlformats.org/officeDocument/2006/relationships/slideLayout" Target="../slideLayouts/slideLayout356.xml"/><Relationship Id="rId13" Type="http://schemas.openxmlformats.org/officeDocument/2006/relationships/slideLayout" Target="../slideLayouts/slideLayout360.xml"/><Relationship Id="rId18" Type="http://schemas.openxmlformats.org/officeDocument/2006/relationships/slideLayout" Target="../slideLayouts/slideLayout365.xml"/><Relationship Id="rId39" Type="http://schemas.openxmlformats.org/officeDocument/2006/relationships/slideLayout" Target="../slideLayouts/slideLayout386.xml"/><Relationship Id="rId34" Type="http://schemas.openxmlformats.org/officeDocument/2006/relationships/slideLayout" Target="../slideLayouts/slideLayout381.xml"/><Relationship Id="rId50" Type="http://schemas.openxmlformats.org/officeDocument/2006/relationships/slideLayout" Target="../slideLayouts/slideLayout397.xml"/><Relationship Id="rId55" Type="http://schemas.openxmlformats.org/officeDocument/2006/relationships/slideLayout" Target="../slideLayouts/slideLayout402.xml"/><Relationship Id="rId76" Type="http://schemas.openxmlformats.org/officeDocument/2006/relationships/slideLayout" Target="../slideLayouts/slideLayout423.xml"/><Relationship Id="rId7" Type="http://schemas.openxmlformats.org/officeDocument/2006/relationships/slideLayout" Target="../slideLayouts/slideLayout354.xml"/><Relationship Id="rId71" Type="http://schemas.openxmlformats.org/officeDocument/2006/relationships/slideLayout" Target="../slideLayouts/slideLayout418.xml"/><Relationship Id="rId2" Type="http://schemas.openxmlformats.org/officeDocument/2006/relationships/slideLayout" Target="../slideLayouts/slideLayout349.xml"/><Relationship Id="rId29" Type="http://schemas.openxmlformats.org/officeDocument/2006/relationships/slideLayout" Target="../slideLayouts/slideLayout376.xml"/><Relationship Id="rId24" Type="http://schemas.openxmlformats.org/officeDocument/2006/relationships/slideLayout" Target="../slideLayouts/slideLayout371.xml"/><Relationship Id="rId40" Type="http://schemas.openxmlformats.org/officeDocument/2006/relationships/slideLayout" Target="../slideLayouts/slideLayout387.xml"/><Relationship Id="rId45" Type="http://schemas.openxmlformats.org/officeDocument/2006/relationships/slideLayout" Target="../slideLayouts/slideLayout392.xml"/><Relationship Id="rId66" Type="http://schemas.openxmlformats.org/officeDocument/2006/relationships/slideLayout" Target="../slideLayouts/slideLayout4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26" Type="http://schemas.openxmlformats.org/officeDocument/2006/relationships/slideLayout" Target="../slideLayouts/slideLayout452.xml"/><Relationship Id="rId3" Type="http://schemas.openxmlformats.org/officeDocument/2006/relationships/slideLayout" Target="../slideLayouts/slideLayout429.xml"/><Relationship Id="rId21" Type="http://schemas.openxmlformats.org/officeDocument/2006/relationships/slideLayout" Target="../slideLayouts/slideLayout447.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5" Type="http://schemas.openxmlformats.org/officeDocument/2006/relationships/slideLayout" Target="../slideLayouts/slideLayout451.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29" Type="http://schemas.openxmlformats.org/officeDocument/2006/relationships/theme" Target="../theme/theme12.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24" Type="http://schemas.openxmlformats.org/officeDocument/2006/relationships/slideLayout" Target="../slideLayouts/slideLayout450.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23" Type="http://schemas.openxmlformats.org/officeDocument/2006/relationships/slideLayout" Target="../slideLayouts/slideLayout449.xml"/><Relationship Id="rId28" Type="http://schemas.openxmlformats.org/officeDocument/2006/relationships/slideLayout" Target="../slideLayouts/slideLayout454.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slideLayout" Target="../slideLayouts/slideLayout448.xml"/><Relationship Id="rId27" Type="http://schemas.openxmlformats.org/officeDocument/2006/relationships/slideLayout" Target="../slideLayouts/slideLayout453.xml"/><Relationship Id="rId30" Type="http://schemas.openxmlformats.org/officeDocument/2006/relationships/image" Target="../media/image49.emf"/></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456.xml"/><Relationship Id="rId1" Type="http://schemas.openxmlformats.org/officeDocument/2006/relationships/slideLayout" Target="../slideLayouts/slideLayout4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theme" Target="../theme/theme2.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image" Target="../media/image33.png"/><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image" Target="../media/image3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theme" Target="../theme/theme3.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image" Target="../media/image49.emf"/><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theme" Target="../theme/theme4.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8"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34" Type="http://schemas.openxmlformats.org/officeDocument/2006/relationships/image" Target="../media/image49.emf"/><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theme" Target="../theme/theme5.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8" Type="http://schemas.openxmlformats.org/officeDocument/2006/relationships/slideLayout" Target="../slideLayouts/slideLayout1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image" Target="../media/image49.emf"/><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6.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34" Type="http://schemas.openxmlformats.org/officeDocument/2006/relationships/theme" Target="../theme/theme7.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8" Type="http://schemas.openxmlformats.org/officeDocument/2006/relationships/slideLayout" Target="../slideLayouts/slideLayout21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34" Type="http://schemas.openxmlformats.org/officeDocument/2006/relationships/slideLayout" Target="../slideLayouts/slideLayout276.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33" Type="http://schemas.openxmlformats.org/officeDocument/2006/relationships/slideLayout" Target="../slideLayouts/slideLayout275.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slideLayout" Target="../slideLayouts/slideLayout274.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36" Type="http://schemas.openxmlformats.org/officeDocument/2006/relationships/theme" Target="../theme/theme8.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 Id="rId35" Type="http://schemas.openxmlformats.org/officeDocument/2006/relationships/slideLayout" Target="../slideLayouts/slideLayout277.xml"/><Relationship Id="rId8" Type="http://schemas.openxmlformats.org/officeDocument/2006/relationships/slideLayout" Target="../slideLayouts/slideLayout2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theme" Target="../theme/theme9.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grpSp>
        <p:nvGrpSpPr>
          <p:cNvPr id="3" name="Group 2">
            <a:extLst>
              <a:ext uri="{FF2B5EF4-FFF2-40B4-BE49-F238E27FC236}">
                <a16:creationId xmlns:a16="http://schemas.microsoft.com/office/drawing/2014/main" id="{CCBBB4CC-C00A-45D6-91DF-479BBE516AF3}"/>
              </a:ext>
            </a:extLst>
          </p:cNvPr>
          <p:cNvGrpSpPr/>
          <p:nvPr userDrawn="1"/>
        </p:nvGrpSpPr>
        <p:grpSpPr>
          <a:xfrm>
            <a:off x="-940672" y="-4"/>
            <a:ext cx="841410" cy="6858006"/>
            <a:chOff x="-940672" y="-4"/>
            <a:chExt cx="841410" cy="6858006"/>
          </a:xfrm>
        </p:grpSpPr>
        <p:grpSp>
          <p:nvGrpSpPr>
            <p:cNvPr id="5" name="Group 4">
              <a:extLst>
                <a:ext uri="{FF2B5EF4-FFF2-40B4-BE49-F238E27FC236}">
                  <a16:creationId xmlns:a16="http://schemas.microsoft.com/office/drawing/2014/main" id="{7C8B36AB-5241-400B-9242-4780C9B51C23}"/>
                </a:ext>
              </a:extLst>
            </p:cNvPr>
            <p:cNvGrpSpPr/>
            <p:nvPr userDrawn="1"/>
          </p:nvGrpSpPr>
          <p:grpSpPr>
            <a:xfrm rot="16200000">
              <a:off x="-3948970" y="3008294"/>
              <a:ext cx="6858006" cy="841410"/>
              <a:chOff x="465139" y="4389918"/>
              <a:chExt cx="11534459" cy="2010934"/>
            </a:xfrm>
          </p:grpSpPr>
          <p:sp>
            <p:nvSpPr>
              <p:cNvPr id="6" name="Rectangle 5">
                <a:extLst>
                  <a:ext uri="{FF2B5EF4-FFF2-40B4-BE49-F238E27FC236}">
                    <a16:creationId xmlns:a16="http://schemas.microsoft.com/office/drawing/2014/main" id="{1602F97E-FDC2-495D-A9F7-4DFC498B9344}"/>
                  </a:ext>
                </a:extLst>
              </p:cNvPr>
              <p:cNvSpPr/>
              <p:nvPr/>
            </p:nvSpPr>
            <p:spPr bwMode="auto">
              <a:xfrm>
                <a:off x="465139" y="4389918"/>
                <a:ext cx="3924299" cy="2010921"/>
              </a:xfrm>
              <a:prstGeom prst="rect">
                <a:avLst/>
              </a:prstGeom>
              <a:solidFill>
                <a:srgbClr val="FFFFFF"/>
              </a:solidFill>
              <a:ln w="6350" cap="flat" cmpd="sng" algn="ctr">
                <a:solidFill>
                  <a:srgbClr val="EBEBEB">
                    <a:lumMod val="90000"/>
                  </a:srgbClr>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White</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R255 G255 B255</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Hex #</a:t>
                </a:r>
                <a:r>
                  <a:rPr kumimoji="0" lang="en-US" sz="784" b="0" i="0" u="none" strike="noStrike" kern="0" cap="none" spc="0" normalizeH="0" baseline="0" noProof="0" err="1">
                    <a:ln>
                      <a:noFill/>
                    </a:ln>
                    <a:solidFill>
                      <a:srgbClr val="3C3C41"/>
                    </a:solidFill>
                    <a:effectLst/>
                    <a:uLnTx/>
                    <a:uFillTx/>
                    <a:latin typeface="Segoe UI"/>
                    <a:ea typeface="Segoe UI" pitchFamily="34" charset="0"/>
                    <a:cs typeface="Segoe UI" pitchFamily="34" charset="0"/>
                  </a:rPr>
                  <a:t>ffffff</a:t>
                </a:r>
                <a:endPar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endParaRP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C0 M0 Y0 K0</a:t>
                </a:r>
              </a:p>
            </p:txBody>
          </p:sp>
          <p:sp>
            <p:nvSpPr>
              <p:cNvPr id="7" name="Rectangle 6">
                <a:extLst>
                  <a:ext uri="{FF2B5EF4-FFF2-40B4-BE49-F238E27FC236}">
                    <a16:creationId xmlns:a16="http://schemas.microsoft.com/office/drawing/2014/main" id="{516E79F6-5793-4AA6-83D8-F06571DBF289}"/>
                  </a:ext>
                </a:extLst>
              </p:cNvPr>
              <p:cNvSpPr/>
              <p:nvPr/>
            </p:nvSpPr>
            <p:spPr bwMode="auto">
              <a:xfrm>
                <a:off x="4389438" y="4389920"/>
                <a:ext cx="2541309" cy="106638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R235 G235 B235</a:t>
                </a:r>
              </a:p>
            </p:txBody>
          </p:sp>
          <p:sp>
            <p:nvSpPr>
              <p:cNvPr id="8" name="Rectangle 7">
                <a:extLst>
                  <a:ext uri="{FF2B5EF4-FFF2-40B4-BE49-F238E27FC236}">
                    <a16:creationId xmlns:a16="http://schemas.microsoft.com/office/drawing/2014/main" id="{71840108-2071-447D-9A3E-61DD4EBBC451}"/>
                  </a:ext>
                </a:extLst>
              </p:cNvPr>
              <p:cNvSpPr/>
              <p:nvPr/>
            </p:nvSpPr>
            <p:spPr bwMode="auto">
              <a:xfrm>
                <a:off x="6930748" y="4389920"/>
                <a:ext cx="2542854" cy="1066384"/>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Medium Gray </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R117 G117 B122</a:t>
                </a:r>
              </a:p>
            </p:txBody>
          </p:sp>
          <p:sp>
            <p:nvSpPr>
              <p:cNvPr id="9" name="Rectangle 8">
                <a:extLst>
                  <a:ext uri="{FF2B5EF4-FFF2-40B4-BE49-F238E27FC236}">
                    <a16:creationId xmlns:a16="http://schemas.microsoft.com/office/drawing/2014/main" id="{6A3FB84B-76F1-4668-A0AE-D3F2C23C696D}"/>
                  </a:ext>
                </a:extLst>
              </p:cNvPr>
              <p:cNvSpPr/>
              <p:nvPr/>
            </p:nvSpPr>
            <p:spPr bwMode="auto">
              <a:xfrm>
                <a:off x="9473603" y="4389920"/>
                <a:ext cx="2524722" cy="1066384"/>
              </a:xfrm>
              <a:prstGeom prst="rect">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R60 G60 B65</a:t>
                </a:r>
              </a:p>
            </p:txBody>
          </p:sp>
          <p:sp>
            <p:nvSpPr>
              <p:cNvPr id="10" name="Rectangle 9">
                <a:extLst>
                  <a:ext uri="{FF2B5EF4-FFF2-40B4-BE49-F238E27FC236}">
                    <a16:creationId xmlns:a16="http://schemas.microsoft.com/office/drawing/2014/main" id="{164BDB43-CA55-40AB-AE1A-3E8CF8900A2C}"/>
                  </a:ext>
                </a:extLst>
              </p:cNvPr>
              <p:cNvSpPr/>
              <p:nvPr/>
            </p:nvSpPr>
            <p:spPr bwMode="auto">
              <a:xfrm>
                <a:off x="9920272" y="5456287"/>
                <a:ext cx="2079326" cy="944559"/>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chemeClr val="bg1"/>
                    </a:solidFill>
                    <a:effectLst/>
                    <a:uLnTx/>
                    <a:uFillTx/>
                    <a:latin typeface="Segoe UI"/>
                    <a:ea typeface="Segoe UI" pitchFamily="34" charset="0"/>
                    <a:cs typeface="Segoe UI" pitchFamily="34" charset="0"/>
                  </a:rPr>
                  <a:t>Power Virtual Agents</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R011 G085 B106</a:t>
                </a:r>
              </a:p>
            </p:txBody>
          </p:sp>
          <p:sp>
            <p:nvSpPr>
              <p:cNvPr id="11" name="Rectangle 10">
                <a:extLst>
                  <a:ext uri="{FF2B5EF4-FFF2-40B4-BE49-F238E27FC236}">
                    <a16:creationId xmlns:a16="http://schemas.microsoft.com/office/drawing/2014/main" id="{01B69E95-1380-43BD-B445-070CB6FC962C}"/>
                  </a:ext>
                </a:extLst>
              </p:cNvPr>
              <p:cNvSpPr/>
              <p:nvPr/>
            </p:nvSpPr>
            <p:spPr bwMode="auto">
              <a:xfrm>
                <a:off x="6483883" y="5456289"/>
                <a:ext cx="2079324" cy="944551"/>
              </a:xfrm>
              <a:prstGeom prst="rect">
                <a:avLst/>
              </a:prstGeom>
              <a:solidFill>
                <a:srgbClr val="742775"/>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 Apps</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p:txBody>
          </p:sp>
          <p:sp>
            <p:nvSpPr>
              <p:cNvPr id="12" name="Rectangle 11">
                <a:extLst>
                  <a:ext uri="{FF2B5EF4-FFF2-40B4-BE49-F238E27FC236}">
                    <a16:creationId xmlns:a16="http://schemas.microsoft.com/office/drawing/2014/main" id="{597927C8-62AC-4D54-AFE4-4DFADF379A55}"/>
                  </a:ext>
                </a:extLst>
              </p:cNvPr>
              <p:cNvSpPr/>
              <p:nvPr/>
            </p:nvSpPr>
            <p:spPr bwMode="auto">
              <a:xfrm>
                <a:off x="8208980" y="5456300"/>
                <a:ext cx="1793952" cy="944552"/>
              </a:xfrm>
              <a:prstGeom prst="rect">
                <a:avLst/>
              </a:prstGeom>
              <a:solidFill>
                <a:srgbClr val="026EE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 Automate</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G119 B255</a:t>
                </a:r>
              </a:p>
            </p:txBody>
          </p:sp>
        </p:grpSp>
        <p:sp>
          <p:nvSpPr>
            <p:cNvPr id="13" name="Rectangle 12">
              <a:extLst>
                <a:ext uri="{FF2B5EF4-FFF2-40B4-BE49-F238E27FC236}">
                  <a16:creationId xmlns:a16="http://schemas.microsoft.com/office/drawing/2014/main" id="{C35C9A4C-2E31-430B-A88D-8B87F6116C7E}"/>
                </a:ext>
              </a:extLst>
            </p:cNvPr>
            <p:cNvSpPr/>
            <p:nvPr userDrawn="1"/>
          </p:nvSpPr>
          <p:spPr bwMode="auto">
            <a:xfrm rot="16200000">
              <a:off x="-919516" y="3704494"/>
              <a:ext cx="1245287" cy="395213"/>
            </a:xfrm>
            <a:prstGeom prst="rect">
              <a:avLst/>
            </a:prstGeom>
            <a:solidFill>
              <a:srgbClr val="F2C810"/>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Power BI</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R242 G200 B16</a:t>
              </a:r>
            </a:p>
          </p:txBody>
        </p:sp>
      </p:grpSp>
    </p:spTree>
    <p:extLst>
      <p:ext uri="{BB962C8B-B14F-4D97-AF65-F5344CB8AC3E}">
        <p14:creationId xmlns:p14="http://schemas.microsoft.com/office/powerpoint/2010/main" val="312662556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 id="2147483731" r:id="rId57"/>
    <p:sldLayoutId id="2147483732" r:id="rId5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3499765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 id="2147484085" r:id="rId18"/>
    <p:sldLayoutId id="2147484086" r:id="rId19"/>
    <p:sldLayoutId id="2147484087" r:id="rId20"/>
    <p:sldLayoutId id="2147484088" r:id="rId21"/>
    <p:sldLayoutId id="2147484089" r:id="rId22"/>
    <p:sldLayoutId id="2147484090" r:id="rId23"/>
    <p:sldLayoutId id="2147484091" r:id="rId24"/>
    <p:sldLayoutId id="2147484092" r:id="rId25"/>
    <p:sldLayoutId id="2147484093" r:id="rId26"/>
    <p:sldLayoutId id="2147484094" r:id="rId27"/>
    <p:sldLayoutId id="2147484095" r:id="rId28"/>
    <p:sldLayoutId id="2147484096" r:id="rId29"/>
    <p:sldLayoutId id="2147484097" r:id="rId30"/>
    <p:sldLayoutId id="2147484098" r:id="rId31"/>
    <p:sldLayoutId id="2147484099" r:id="rId32"/>
    <p:sldLayoutId id="2147484100" r:id="rId33"/>
    <p:sldLayoutId id="2147484101" r:id="rId34"/>
    <p:sldLayoutId id="2147484102" r:id="rId35"/>
    <p:sldLayoutId id="2147484103" r:id="rId36"/>
    <p:sldLayoutId id="2147484104" r:id="rId37"/>
    <p:sldLayoutId id="2147484105" r:id="rId38"/>
    <p:sldLayoutId id="2147484106" r:id="rId39"/>
    <p:sldLayoutId id="2147484107" r:id="rId40"/>
    <p:sldLayoutId id="2147484108" r:id="rId41"/>
    <p:sldLayoutId id="2147484109" r:id="rId42"/>
    <p:sldLayoutId id="2147484110" r:id="rId43"/>
    <p:sldLayoutId id="2147484111" r:id="rId44"/>
    <p:sldLayoutId id="2147484112" r:id="rId45"/>
    <p:sldLayoutId id="2147484113" r:id="rId46"/>
    <p:sldLayoutId id="2147484114"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8"/>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1" cstate="print">
              <a:extLst>
                <a:ext uri="{28A0092B-C50C-407E-A947-70E740481C1C}">
                  <a14:useLocalDpi xmlns:a14="http://schemas.microsoft.com/office/drawing/2010/main"/>
                </a:ext>
                <a:ext uri="{96DAC541-7B7A-43D3-8B79-37D633B846F1}">
                  <asvg:svgBlip xmlns:asvg="http://schemas.microsoft.com/office/drawing/2016/SVG/main" r:embed="rId82"/>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3"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624302350"/>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 id="2147484133" r:id="rId18"/>
    <p:sldLayoutId id="2147484134" r:id="rId19"/>
    <p:sldLayoutId id="2147484135" r:id="rId20"/>
    <p:sldLayoutId id="2147484136" r:id="rId21"/>
    <p:sldLayoutId id="2147484137" r:id="rId22"/>
    <p:sldLayoutId id="2147484138" r:id="rId23"/>
    <p:sldLayoutId id="2147484139" r:id="rId24"/>
    <p:sldLayoutId id="2147484140" r:id="rId25"/>
    <p:sldLayoutId id="2147484141" r:id="rId26"/>
    <p:sldLayoutId id="2147484142" r:id="rId27"/>
    <p:sldLayoutId id="2147484143" r:id="rId28"/>
    <p:sldLayoutId id="2147484144" r:id="rId29"/>
    <p:sldLayoutId id="2147484145" r:id="rId30"/>
    <p:sldLayoutId id="2147484146" r:id="rId31"/>
    <p:sldLayoutId id="2147484147" r:id="rId32"/>
    <p:sldLayoutId id="2147484148" r:id="rId33"/>
    <p:sldLayoutId id="2147484149" r:id="rId34"/>
    <p:sldLayoutId id="2147484150" r:id="rId35"/>
    <p:sldLayoutId id="2147484151" r:id="rId36"/>
    <p:sldLayoutId id="2147484152" r:id="rId37"/>
    <p:sldLayoutId id="2147484153" r:id="rId38"/>
    <p:sldLayoutId id="2147484154" r:id="rId39"/>
    <p:sldLayoutId id="2147484155" r:id="rId40"/>
    <p:sldLayoutId id="2147484156" r:id="rId41"/>
    <p:sldLayoutId id="2147484157" r:id="rId42"/>
    <p:sldLayoutId id="2147484158" r:id="rId43"/>
    <p:sldLayoutId id="2147484159" r:id="rId44"/>
    <p:sldLayoutId id="2147484160" r:id="rId45"/>
    <p:sldLayoutId id="2147484161" r:id="rId46"/>
    <p:sldLayoutId id="2147484162" r:id="rId47"/>
    <p:sldLayoutId id="2147484163" r:id="rId48"/>
    <p:sldLayoutId id="2147484164" r:id="rId49"/>
    <p:sldLayoutId id="2147484165" r:id="rId50"/>
    <p:sldLayoutId id="2147484166" r:id="rId51"/>
    <p:sldLayoutId id="2147484167" r:id="rId52"/>
    <p:sldLayoutId id="2147484168" r:id="rId53"/>
    <p:sldLayoutId id="2147484169" r:id="rId54"/>
    <p:sldLayoutId id="2147484170" r:id="rId55"/>
    <p:sldLayoutId id="2147484171" r:id="rId56"/>
    <p:sldLayoutId id="2147484172" r:id="rId57"/>
    <p:sldLayoutId id="2147484173" r:id="rId58"/>
    <p:sldLayoutId id="2147484174" r:id="rId59"/>
    <p:sldLayoutId id="2147484175" r:id="rId60"/>
    <p:sldLayoutId id="2147484176" r:id="rId61"/>
    <p:sldLayoutId id="2147484177" r:id="rId62"/>
    <p:sldLayoutId id="2147484178" r:id="rId63"/>
    <p:sldLayoutId id="2147484179" r:id="rId64"/>
    <p:sldLayoutId id="2147484180" r:id="rId65"/>
    <p:sldLayoutId id="2147484181" r:id="rId66"/>
    <p:sldLayoutId id="2147484182" r:id="rId67"/>
    <p:sldLayoutId id="2147484183" r:id="rId68"/>
    <p:sldLayoutId id="2147484184" r:id="rId69"/>
    <p:sldLayoutId id="2147484185" r:id="rId70"/>
    <p:sldLayoutId id="2147484186" r:id="rId71"/>
    <p:sldLayoutId id="2147484187" r:id="rId72"/>
    <p:sldLayoutId id="2147484188" r:id="rId73"/>
    <p:sldLayoutId id="2147484189" r:id="rId74"/>
    <p:sldLayoutId id="2147484190" r:id="rId75"/>
    <p:sldLayoutId id="2147484191" r:id="rId76"/>
    <p:sldLayoutId id="2147484192" r:id="rId77"/>
    <p:sldLayoutId id="2147484193" r:id="rId78"/>
    <p:sldLayoutId id="2147484194" r:id="rId7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51" name="GRID" hidden="1">
            <a:extLst>
              <a:ext uri="{FF2B5EF4-FFF2-40B4-BE49-F238E27FC236}">
                <a16:creationId xmlns:a16="http://schemas.microsoft.com/office/drawing/2014/main" id="{4A892FE0-69BF-450D-AB5B-DBB8B102A696}"/>
              </a:ext>
            </a:extLst>
          </p:cNvPr>
          <p:cNvGrpSpPr/>
          <p:nvPr/>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E9C59965-406A-4D15-8213-2ED30608FD3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B4BC46-6067-4951-897E-F09B7530DC8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847E8F-741A-4ECC-8F57-919E82AAEF4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CB188F-32FF-4A9E-A13A-01F83FAF9C84}"/>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9DEB5D0-46E0-4A82-9073-9F75135EBC22}"/>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8BCFEA9-E708-43E0-88D0-84D84E303E4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ACFEF7-C459-48BD-8C5D-93126A36750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7C3D16-7427-43CC-B883-9508F783496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3585AB-633F-4347-B148-ACF5C4FA96E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C9A7E3-5478-4BAB-883D-18A90DC8670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FB5BF56-483F-4FF8-B206-C32AABDEA7A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C69AF0-44D2-43CA-90D2-F0FF3C7E845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C70DF13-154B-4849-A131-AA349DB3D8F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DC7C99-3698-4E8F-B403-0CE3D0146CB2}"/>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C0EA4DA-DDFA-4BDF-895E-A7E652865F33}"/>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5B803F8-D767-43D8-B324-CD572B2583CA}"/>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EF80B09-3E58-4D9F-8BF1-E137AD440CA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5728F1-D51E-4E39-8077-BC6F30FA8A2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0DA4C0F-502E-47DA-94A9-871AC018BB98}"/>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02F09D8-2E6A-476D-9183-DC01739803F9}"/>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2D6D9B1-CE97-42CF-8596-BCAAEE47C3E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21B57A0-7BF7-47B1-82C1-8DF688095BB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4631354-DCBD-41CC-8FD6-4A56DF6FD2F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283176-783C-4BD9-8621-28D4FFDE2F0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167D712-5AED-47BB-B5C2-BCBE1C72B88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9463DA1-A0F6-4A4D-AC58-7D0D1EF79E71}"/>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65402C5-6570-48A5-91AA-774600F79394}"/>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89BE457-A454-4969-A575-D77BEA4E4FE7}"/>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75FC463-2E71-4C41-B3EA-E6FB1ACACF17}"/>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24DD87A-7FFB-47DC-941F-81DC2185377D}"/>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C993329-B507-4801-85D2-03DFC924DBDF}"/>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F09F389-4FB2-4466-846D-97E0E235DA4C}"/>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26735D5-31A1-42C7-847B-480BFDA485C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78CD9C8-887A-4EF4-8DBA-D9334D7A039C}"/>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7DEBE1A9-43F8-427A-BDC3-C9C90F44CB10}"/>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E5439728-610D-442E-B773-C0239CB2CA11}"/>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3EB337-1B7C-4175-B8C8-0CB803956782}"/>
              </a:ext>
              <a:ext uri="{C183D7F6-B498-43B3-948B-1728B52AA6E4}">
                <adec:decorative xmlns:adec="http://schemas.microsoft.com/office/drawing/2017/decorative" val="0"/>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89" name="Title Placeholder 1">
            <a:extLst>
              <a:ext uri="{FF2B5EF4-FFF2-40B4-BE49-F238E27FC236}">
                <a16:creationId xmlns:a16="http://schemas.microsoft.com/office/drawing/2014/main" id="{F4BFB8B5-0C0E-4602-90BD-4E904CF3E3C8}"/>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46A07A7D-CFA4-4A71-B3AF-A4DC608E69D0}"/>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1" name="GRID" hidden="1">
            <a:extLst>
              <a:ext uri="{FF2B5EF4-FFF2-40B4-BE49-F238E27FC236}">
                <a16:creationId xmlns:a16="http://schemas.microsoft.com/office/drawing/2014/main" id="{EF0EF3FD-1772-4908-9593-F2142501F248}"/>
              </a:ext>
            </a:extLst>
          </p:cNvPr>
          <p:cNvGrpSpPr/>
          <p:nvPr userDrawn="1"/>
        </p:nvGrpSpPr>
        <p:grpSpPr>
          <a:xfrm>
            <a:off x="0" y="0"/>
            <a:ext cx="12192000" cy="6858000"/>
            <a:chOff x="0" y="0"/>
            <a:chExt cx="12192000" cy="6858000"/>
          </a:xfrm>
        </p:grpSpPr>
        <p:cxnSp>
          <p:nvCxnSpPr>
            <p:cNvPr id="92" name="Straight Connector 91">
              <a:extLst>
                <a:ext uri="{FF2B5EF4-FFF2-40B4-BE49-F238E27FC236}">
                  <a16:creationId xmlns:a16="http://schemas.microsoft.com/office/drawing/2014/main" id="{DE6803B7-9302-4E66-A2B0-FAABFA2D5527}"/>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2EE90D3-989F-45F4-B759-E92D13F8F6EB}"/>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7529C7-3402-4CF1-9146-6DE90FE20E2A}"/>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00DB3AC-ED78-4948-B25E-AD31C43E4891}"/>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37EC555-BFEA-48F6-B527-98B4F41FE2C9}"/>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E7D1846-CA60-465C-97BB-EE6AA5D6D5B8}"/>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160FF60-905A-4241-9E8F-F6177043B1E1}"/>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8876D6D-200A-4EB3-A3E0-4D40F30F58AF}"/>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A2D20BD-0CE7-42E0-B167-A13F8AB656B7}"/>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A129A89-3FAE-4E77-93EF-9DA30969358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B1F23AE-EAB7-45F5-9B51-45A166374CC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33AE50A-F20D-49B3-8F92-DFEA0B8DB9D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6695E2-ACF4-45B0-8DCE-A3EFB2FA10F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61802C5-11F8-4B02-A2FC-ED7F793DA13B}"/>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25903C9-4531-4F8B-866D-FBAF44C3B92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3A971F0-CD60-46F9-9E27-D7EC88D752C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C2C8D67-1903-4B1D-A2A1-26AC55A0BAA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84081E3-4E11-47FD-8A68-33D638C5FB8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A316972-8BE9-465B-B0B2-83CC7E4674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F77B697-45D5-4A25-8880-F071A26CDAFD}"/>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F896A32-47E4-4595-BA85-19406BC213D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F1D6B74-EC37-4384-85BA-33ED77C5744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D16203C-D971-49EA-BF21-5C4D6563ABA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D09D581-64D3-41D6-8B2B-FA83D98ABCF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E86B177-887E-4DE9-B3BB-D82FD1522FBF}"/>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CB78112-E44D-45FC-9B53-166D8A0B1A91}"/>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1C7F4F5-EB54-47EB-B7C3-0390000FE311}"/>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63093FD-549D-45D8-B56B-B2D29A9D0F9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CECF758-9D43-41C4-A17D-06AF3620806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4191A18-BCED-42AA-AF15-93DD4C5EFF5D}"/>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69AE6D2-531A-4B77-A7ED-4635F4145E0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B09ED85-E9CE-4D33-A675-FFD7FA564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49DE3DA-79C9-4E93-B8CA-5F307B71331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F40D15-A0C2-400D-B331-FDA6F490A62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6" name=".64 square" hidden="1">
            <a:extLst>
              <a:ext uri="{FF2B5EF4-FFF2-40B4-BE49-F238E27FC236}">
                <a16:creationId xmlns:a16="http://schemas.microsoft.com/office/drawing/2014/main" id="{10D5DCA6-7507-45DA-850F-5F0B1B16EAD4}"/>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32 square" hidden="1">
            <a:extLst>
              <a:ext uri="{FF2B5EF4-FFF2-40B4-BE49-F238E27FC236}">
                <a16:creationId xmlns:a16="http://schemas.microsoft.com/office/drawing/2014/main" id="{46975529-3900-4EB2-932E-0562CD5747F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BBB6234-DC69-40BA-BBD4-75D0F7ED2FAB}"/>
              </a:ext>
              <a:ext uri="{C183D7F6-B498-43B3-948B-1728B52AA6E4}">
                <adec:decorative xmlns:adec="http://schemas.microsoft.com/office/drawing/2017/decorative" val="0"/>
              </a:ext>
            </a:extLst>
          </p:cNvPr>
          <p:cNvPicPr>
            <a:picLocks noChangeAspect="1"/>
          </p:cNvPicPr>
          <p:nvPr userDrawn="1"/>
        </p:nvPicPr>
        <p:blipFill rotWithShape="1">
          <a:blip r:embed="rId30"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45992480"/>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 id="2147484213" r:id="rId18"/>
    <p:sldLayoutId id="2147484214" r:id="rId19"/>
    <p:sldLayoutId id="2147484215" r:id="rId20"/>
    <p:sldLayoutId id="2147484216" r:id="rId21"/>
    <p:sldLayoutId id="2147484217" r:id="rId22"/>
    <p:sldLayoutId id="2147484218" r:id="rId23"/>
    <p:sldLayoutId id="2147484219" r:id="rId24"/>
    <p:sldLayoutId id="2147484220" r:id="rId25"/>
    <p:sldLayoutId id="2147484221" r:id="rId26"/>
    <p:sldLayoutId id="2147484222" r:id="rId27"/>
    <p:sldLayoutId id="2147484223" r:id="rId28"/>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7" orient="horz" pos="168">
          <p15:clr>
            <a:srgbClr val="A4A3A4"/>
          </p15:clr>
        </p15:guide>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365760"/>
            <a:ext cx="11277600" cy="640080"/>
          </a:xfrm>
          <a:prstGeom prst="rect">
            <a:avLst/>
          </a:prstGeom>
        </p:spPr>
        <p:txBody>
          <a:bodyPr vert="horz" lIns="0" tIns="0" rIns="0" bIns="0" rtlCol="0" anchor="ctr">
            <a:noAutofit/>
          </a:bodyPr>
          <a:lstStyle/>
          <a:p>
            <a:r>
              <a:rPr lang="en-US"/>
              <a:t>Click to edit Master title style</a:t>
            </a:r>
          </a:p>
        </p:txBody>
      </p:sp>
      <p:sp>
        <p:nvSpPr>
          <p:cNvPr id="8" name="Text Placeholder 2"/>
          <p:cNvSpPr>
            <a:spLocks noGrp="1"/>
          </p:cNvSpPr>
          <p:nvPr>
            <p:ph type="body" idx="1"/>
          </p:nvPr>
        </p:nvSpPr>
        <p:spPr>
          <a:xfrm>
            <a:off x="457200" y="1277655"/>
            <a:ext cx="11274552" cy="484632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3371437"/>
      </p:ext>
    </p:extLst>
  </p:cSld>
  <p:clrMap bg1="lt1" tx1="dk1" bg2="lt2" tx2="dk2" accent1="accent1" accent2="accent2" accent3="accent3" accent4="accent4" accent5="accent5" accent6="accent6" hlink="hlink" folHlink="folHlink"/>
  <p:sldLayoutIdLst>
    <p:sldLayoutId id="2147484226" r:id="rId1"/>
    <p:sldLayoutId id="2147484227" r:id="rId2"/>
  </p:sldLayoutIdLst>
  <p:txStyles>
    <p:titleStyle>
      <a:lvl1pPr algn="l"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8" cstate="print">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17207486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941" r:id="rId23"/>
    <p:sldLayoutId id="2147484060" r:id="rId24"/>
    <p:sldLayoutId id="2147484064"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p15:clr>
            <a:srgbClr val="F26B43"/>
          </p15:clr>
        </p15:guide>
        <p15:guide id="26" orient="horz" pos="4045">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31" name="Group 30">
            <a:extLst>
              <a:ext uri="{FF2B5EF4-FFF2-40B4-BE49-F238E27FC236}">
                <a16:creationId xmlns:a16="http://schemas.microsoft.com/office/drawing/2014/main" id="{6355B442-083C-43F9-9013-014304ED8D35}"/>
              </a:ext>
            </a:extLst>
          </p:cNvPr>
          <p:cNvGrpSpPr/>
          <p:nvPr userDrawn="1"/>
        </p:nvGrpSpPr>
        <p:grpSpPr>
          <a:xfrm>
            <a:off x="-940672" y="-4"/>
            <a:ext cx="841410" cy="6858006"/>
            <a:chOff x="-940672" y="-4"/>
            <a:chExt cx="841410" cy="6858006"/>
          </a:xfrm>
        </p:grpSpPr>
        <p:grpSp>
          <p:nvGrpSpPr>
            <p:cNvPr id="32" name="Group 31">
              <a:extLst>
                <a:ext uri="{FF2B5EF4-FFF2-40B4-BE49-F238E27FC236}">
                  <a16:creationId xmlns:a16="http://schemas.microsoft.com/office/drawing/2014/main" id="{53CF291C-B9D3-48FA-944A-31EE93DA2FBF}"/>
                </a:ext>
              </a:extLst>
            </p:cNvPr>
            <p:cNvGrpSpPr/>
            <p:nvPr userDrawn="1"/>
          </p:nvGrpSpPr>
          <p:grpSpPr>
            <a:xfrm rot="16200000">
              <a:off x="-3948970" y="3008294"/>
              <a:ext cx="6858006" cy="841410"/>
              <a:chOff x="465139" y="4389918"/>
              <a:chExt cx="11534459" cy="2010934"/>
            </a:xfrm>
          </p:grpSpPr>
          <p:sp>
            <p:nvSpPr>
              <p:cNvPr id="34" name="Rectangle 33">
                <a:extLst>
                  <a:ext uri="{FF2B5EF4-FFF2-40B4-BE49-F238E27FC236}">
                    <a16:creationId xmlns:a16="http://schemas.microsoft.com/office/drawing/2014/main" id="{B9106CC6-8F1A-403F-914F-482DDE054386}"/>
                  </a:ext>
                </a:extLst>
              </p:cNvPr>
              <p:cNvSpPr/>
              <p:nvPr/>
            </p:nvSpPr>
            <p:spPr bwMode="auto">
              <a:xfrm>
                <a:off x="465139" y="4389918"/>
                <a:ext cx="3924299" cy="2010921"/>
              </a:xfrm>
              <a:prstGeom prst="rect">
                <a:avLst/>
              </a:prstGeom>
              <a:solidFill>
                <a:srgbClr val="FFFFFF"/>
              </a:solidFill>
              <a:ln w="6350" cap="flat" cmpd="sng" algn="ctr">
                <a:solidFill>
                  <a:srgbClr val="EBEBEB">
                    <a:lumMod val="90000"/>
                  </a:srgbClr>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White</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R255 G255 B255</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Hex #</a:t>
                </a:r>
                <a:r>
                  <a:rPr kumimoji="0" lang="en-US" sz="784" b="0" i="0" u="none" strike="noStrike" kern="0" cap="none" spc="0" normalizeH="0" baseline="0" noProof="0" err="1">
                    <a:ln>
                      <a:noFill/>
                    </a:ln>
                    <a:solidFill>
                      <a:srgbClr val="3C3C41"/>
                    </a:solidFill>
                    <a:effectLst/>
                    <a:uLnTx/>
                    <a:uFillTx/>
                    <a:latin typeface="Segoe UI"/>
                    <a:ea typeface="Segoe UI" pitchFamily="34" charset="0"/>
                    <a:cs typeface="Segoe UI" pitchFamily="34" charset="0"/>
                  </a:rPr>
                  <a:t>ffffff</a:t>
                </a:r>
                <a:endPar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endParaRP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C0 M0 Y0 K0</a:t>
                </a:r>
              </a:p>
            </p:txBody>
          </p:sp>
          <p:sp>
            <p:nvSpPr>
              <p:cNvPr id="35" name="Rectangle 34">
                <a:extLst>
                  <a:ext uri="{FF2B5EF4-FFF2-40B4-BE49-F238E27FC236}">
                    <a16:creationId xmlns:a16="http://schemas.microsoft.com/office/drawing/2014/main" id="{FFB40864-CEBD-4164-87BF-9F40CC7A21A9}"/>
                  </a:ext>
                </a:extLst>
              </p:cNvPr>
              <p:cNvSpPr/>
              <p:nvPr/>
            </p:nvSpPr>
            <p:spPr bwMode="auto">
              <a:xfrm>
                <a:off x="4389438" y="4389920"/>
                <a:ext cx="2541309" cy="106638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R235 G235 B235</a:t>
                </a:r>
              </a:p>
            </p:txBody>
          </p:sp>
          <p:sp>
            <p:nvSpPr>
              <p:cNvPr id="36" name="Rectangle 35">
                <a:extLst>
                  <a:ext uri="{FF2B5EF4-FFF2-40B4-BE49-F238E27FC236}">
                    <a16:creationId xmlns:a16="http://schemas.microsoft.com/office/drawing/2014/main" id="{3219483A-8AE4-46DF-B33D-749E16A85F8C}"/>
                  </a:ext>
                </a:extLst>
              </p:cNvPr>
              <p:cNvSpPr/>
              <p:nvPr/>
            </p:nvSpPr>
            <p:spPr bwMode="auto">
              <a:xfrm>
                <a:off x="6930748" y="4389920"/>
                <a:ext cx="2542854" cy="1066384"/>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Medium Gray </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R117 G117 B122</a:t>
                </a:r>
              </a:p>
            </p:txBody>
          </p:sp>
          <p:sp>
            <p:nvSpPr>
              <p:cNvPr id="37" name="Rectangle 36">
                <a:extLst>
                  <a:ext uri="{FF2B5EF4-FFF2-40B4-BE49-F238E27FC236}">
                    <a16:creationId xmlns:a16="http://schemas.microsoft.com/office/drawing/2014/main" id="{E7ED46E8-472E-4E49-9C0F-D3B300578051}"/>
                  </a:ext>
                </a:extLst>
              </p:cNvPr>
              <p:cNvSpPr/>
              <p:nvPr/>
            </p:nvSpPr>
            <p:spPr bwMode="auto">
              <a:xfrm>
                <a:off x="9473603" y="4389920"/>
                <a:ext cx="2524722" cy="1066384"/>
              </a:xfrm>
              <a:prstGeom prst="rect">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R60 G60 B65</a:t>
                </a:r>
              </a:p>
            </p:txBody>
          </p:sp>
          <p:sp>
            <p:nvSpPr>
              <p:cNvPr id="38" name="Rectangle 37">
                <a:extLst>
                  <a:ext uri="{FF2B5EF4-FFF2-40B4-BE49-F238E27FC236}">
                    <a16:creationId xmlns:a16="http://schemas.microsoft.com/office/drawing/2014/main" id="{2B4DB889-F666-4D07-B7C5-DAFA750FD603}"/>
                  </a:ext>
                </a:extLst>
              </p:cNvPr>
              <p:cNvSpPr/>
              <p:nvPr/>
            </p:nvSpPr>
            <p:spPr bwMode="auto">
              <a:xfrm>
                <a:off x="9920272" y="5456287"/>
                <a:ext cx="2079326" cy="944559"/>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chemeClr val="bg1"/>
                    </a:solidFill>
                    <a:effectLst/>
                    <a:uLnTx/>
                    <a:uFillTx/>
                    <a:latin typeface="Segoe UI"/>
                    <a:ea typeface="Segoe UI" pitchFamily="34" charset="0"/>
                    <a:cs typeface="Segoe UI" pitchFamily="34" charset="0"/>
                  </a:rPr>
                  <a:t>Power Virtual Agents</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R011 G085 B106</a:t>
                </a:r>
              </a:p>
            </p:txBody>
          </p:sp>
          <p:sp>
            <p:nvSpPr>
              <p:cNvPr id="39" name="Rectangle 38">
                <a:extLst>
                  <a:ext uri="{FF2B5EF4-FFF2-40B4-BE49-F238E27FC236}">
                    <a16:creationId xmlns:a16="http://schemas.microsoft.com/office/drawing/2014/main" id="{51F6B84B-9549-422A-9FFB-DEF11CFAEAFA}"/>
                  </a:ext>
                </a:extLst>
              </p:cNvPr>
              <p:cNvSpPr/>
              <p:nvPr/>
            </p:nvSpPr>
            <p:spPr bwMode="auto">
              <a:xfrm>
                <a:off x="6483883" y="5456289"/>
                <a:ext cx="2079324" cy="944551"/>
              </a:xfrm>
              <a:prstGeom prst="rect">
                <a:avLst/>
              </a:prstGeom>
              <a:solidFill>
                <a:srgbClr val="742775"/>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 Apps</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p:txBody>
          </p:sp>
          <p:sp>
            <p:nvSpPr>
              <p:cNvPr id="40" name="Rectangle 39">
                <a:extLst>
                  <a:ext uri="{FF2B5EF4-FFF2-40B4-BE49-F238E27FC236}">
                    <a16:creationId xmlns:a16="http://schemas.microsoft.com/office/drawing/2014/main" id="{0EE68CCF-6636-4CD0-B9FC-F5F18C306C01}"/>
                  </a:ext>
                </a:extLst>
              </p:cNvPr>
              <p:cNvSpPr/>
              <p:nvPr/>
            </p:nvSpPr>
            <p:spPr bwMode="auto">
              <a:xfrm>
                <a:off x="8208980" y="5456300"/>
                <a:ext cx="1793952" cy="944552"/>
              </a:xfrm>
              <a:prstGeom prst="rect">
                <a:avLst/>
              </a:prstGeom>
              <a:solidFill>
                <a:srgbClr val="026EE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 Automate</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G119 B255</a:t>
                </a:r>
              </a:p>
            </p:txBody>
          </p:sp>
        </p:grpSp>
        <p:sp>
          <p:nvSpPr>
            <p:cNvPr id="33" name="Rectangle 32">
              <a:extLst>
                <a:ext uri="{FF2B5EF4-FFF2-40B4-BE49-F238E27FC236}">
                  <a16:creationId xmlns:a16="http://schemas.microsoft.com/office/drawing/2014/main" id="{950714C1-89E3-41E8-B385-52BD8552D1E5}"/>
                </a:ext>
              </a:extLst>
            </p:cNvPr>
            <p:cNvSpPr/>
            <p:nvPr userDrawn="1"/>
          </p:nvSpPr>
          <p:spPr bwMode="auto">
            <a:xfrm rot="16200000">
              <a:off x="-919516" y="3704494"/>
              <a:ext cx="1245287" cy="395213"/>
            </a:xfrm>
            <a:prstGeom prst="rect">
              <a:avLst/>
            </a:prstGeom>
            <a:solidFill>
              <a:srgbClr val="F2C810"/>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Power BI</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R242 G200 B16</a:t>
              </a:r>
            </a:p>
          </p:txBody>
        </p:sp>
      </p:grpSp>
    </p:spTree>
    <p:extLst>
      <p:ext uri="{BB962C8B-B14F-4D97-AF65-F5344CB8AC3E}">
        <p14:creationId xmlns:p14="http://schemas.microsoft.com/office/powerpoint/2010/main" val="115509786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Title Placeholder 1">
            <a:extLst>
              <a:ext uri="{FF2B5EF4-FFF2-40B4-BE49-F238E27FC236}">
                <a16:creationId xmlns:a16="http://schemas.microsoft.com/office/drawing/2014/main" id="{EC258FA0-F021-41E9-A8D0-FAC54D0D457C}"/>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94817121-1B98-4DF0-AB77-C80D6C4D70C7}"/>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DB0A5D10-F595-4B63-9D77-2EC45BF3E5DA}"/>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99AE4CF9-2C45-41F5-9F9D-C1D5BE9D052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B039A7E-D76D-4814-AC6B-605EE0B2193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B2F1B9-66AF-4ACA-A8BC-32D87F318BC0}"/>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04FAD5-1AAF-4ED2-A3CB-3C76A63F99B4}"/>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C37C02-76CB-4CD5-A364-E03D3C0EEC56}"/>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23BB723-A8F1-4C38-8029-88F66BC37C3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4C395A8-24E3-4FAC-8DAA-115BFE95680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C483F9A-46A8-4712-AFEA-559FB718C24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660294-B314-4A17-96E9-652DA7C16762}"/>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4A26DC-A1C4-4701-AECE-025F3B45699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3B90B07-7C87-4A7D-BD50-654CE11180C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244A918-00AA-417F-9CA4-DE0294B3EE66}"/>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15C35C-2FA0-47BF-AB66-0F38DFA6C90C}"/>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77BDC1-B1DA-4FC8-9CFE-724FEF0DD5EA}"/>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B421D47-FEB8-4E51-9146-7B25C967098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C7CB46E-E719-4E42-A2FC-D05C1E19D66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B31291C-004B-4896-A403-7BAA876A6DB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9B595DC-DF05-46F1-9CDF-D2ABBB73112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2DCE72B-7ABC-4F98-AE28-3FACA6C7737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412F87B-F483-4A89-B8AE-892A916858C3}"/>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F860298-759A-4873-BFD7-33C13615F16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EF7A27-27EF-47E2-8FB5-84D2E25C3B1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6EE71E6-7BF1-42DB-BE60-B72E5B56DCE4}"/>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8E6431-6E12-4CB5-82AC-0618528F5215}"/>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48F106-02AB-409B-B09C-748E37C74FE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9625C7A-09DA-49E1-993F-7F8B2DBCD50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94C8AEC-5BE0-4671-8CD8-BBE20500267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59E1C5A-E2DB-4D7D-A733-0C23E0249686}"/>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4D83802-DEC0-4F84-BD15-EF17EEF25D0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23FE93-DED9-4F30-A1EC-FC2138D8186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0D17D56-FDDB-4353-8364-28C36034BB0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78521F8-18A4-4D0E-A3EE-BB1C0D84C68E}"/>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78ECFC5-399C-4E69-A4E7-AC2DAF9B5A36}"/>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79090D-3BCB-45B1-A16B-987DC7485313}"/>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EF45FEC4-CF70-413E-A979-07D256A52297}"/>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4BF7C86C-E872-42F2-B8B8-75DBF1FCF660}"/>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20CE86-AE70-42CF-BCFF-588373C4AC04}"/>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0045790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349220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6413670"/>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942" r:id="rId25"/>
    <p:sldLayoutId id="2147483943" r:id="rId26"/>
    <p:sldLayoutId id="2147483944" r:id="rId27"/>
    <p:sldLayoutId id="2147483945" r:id="rId28"/>
    <p:sldLayoutId id="2147483946" r:id="rId29"/>
    <p:sldLayoutId id="2147483947" r:id="rId30"/>
    <p:sldLayoutId id="2147483948" r:id="rId31"/>
    <p:sldLayoutId id="2147483949" r:id="rId32"/>
    <p:sldLayoutId id="2147483950" r:id="rId33"/>
    <p:sldLayoutId id="2147483951" r:id="rId34"/>
    <p:sldLayoutId id="214748395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 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Power Automate</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2711215827"/>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3" r:id="rId27"/>
    <p:sldLayoutId id="2147483934" r:id="rId28"/>
    <p:sldLayoutId id="2147483935" r:id="rId29"/>
    <p:sldLayoutId id="2147483936" r:id="rId30"/>
    <p:sldLayoutId id="2147483937" r:id="rId31"/>
    <p:sldLayoutId id="2147483938" r:id="rId32"/>
    <p:sldLayoutId id="2147483939" r:id="rId33"/>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#ffffff</a:t>
              </a: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 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Power Automate</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268073783"/>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 id="2147484006" r:id="rId22"/>
    <p:sldLayoutId id="2147484007" r:id="rId23"/>
    <p:sldLayoutId id="2147484008" r:id="rId24"/>
    <p:sldLayoutId id="2147484009" r:id="rId25"/>
    <p:sldLayoutId id="2147484010" r:id="rId26"/>
    <p:sldLayoutId id="2147484011" r:id="rId27"/>
    <p:sldLayoutId id="2147484012" r:id="rId28"/>
    <p:sldLayoutId id="2147484013" r:id="rId29"/>
    <p:sldLayoutId id="2147484014" r:id="rId30"/>
    <p:sldLayoutId id="2147484015" r:id="rId31"/>
    <p:sldLayoutId id="2147484016" r:id="rId32"/>
    <p:sldLayoutId id="2147484017" r:id="rId33"/>
    <p:sldLayoutId id="2147484018" r:id="rId34"/>
    <p:sldLayoutId id="2147484019" r:id="rId35"/>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5077036"/>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 id="2147484040" r:id="rId20"/>
    <p:sldLayoutId id="2147484043" r:id="rId21"/>
    <p:sldLayoutId id="2147484052" r:id="rId22"/>
    <p:sldLayoutId id="2147484054" r:id="rId2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xml"/><Relationship Id="rId1" Type="http://schemas.openxmlformats.org/officeDocument/2006/relationships/slideLayout" Target="../slideLayouts/slideLayout303.xml"/></Relationships>
</file>

<file path=ppt/slides/_rels/slide1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0.xml"/><Relationship Id="rId1" Type="http://schemas.openxmlformats.org/officeDocument/2006/relationships/slideLayout" Target="../slideLayouts/slideLayout456.xml"/><Relationship Id="rId6" Type="http://schemas.openxmlformats.org/officeDocument/2006/relationships/image" Target="../media/image141.png"/><Relationship Id="rId5" Type="http://schemas.openxmlformats.org/officeDocument/2006/relationships/image" Target="../media/image156.PNG"/><Relationship Id="rId4" Type="http://schemas.openxmlformats.org/officeDocument/2006/relationships/image" Target="../media/image155.PNG"/></Relationships>
</file>

<file path=ppt/slides/_rels/slide1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1.xml"/><Relationship Id="rId1" Type="http://schemas.openxmlformats.org/officeDocument/2006/relationships/slideLayout" Target="../slideLayouts/slideLayout456.xml"/><Relationship Id="rId5" Type="http://schemas.openxmlformats.org/officeDocument/2006/relationships/image" Target="../media/image141.png"/><Relationship Id="rId4" Type="http://schemas.openxmlformats.org/officeDocument/2006/relationships/image" Target="../media/image157.PNG"/></Relationships>
</file>

<file path=ppt/slides/_rels/slide1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2.xml"/><Relationship Id="rId1" Type="http://schemas.openxmlformats.org/officeDocument/2006/relationships/slideLayout" Target="../slideLayouts/slideLayout456.xml"/><Relationship Id="rId6" Type="http://schemas.openxmlformats.org/officeDocument/2006/relationships/image" Target="../media/image159.JPG"/><Relationship Id="rId5" Type="http://schemas.openxmlformats.org/officeDocument/2006/relationships/image" Target="../media/image158.PNG"/><Relationship Id="rId4" Type="http://schemas.openxmlformats.org/officeDocument/2006/relationships/image" Target="../media/image141.png"/></Relationships>
</file>

<file path=ppt/slides/_rels/slide1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3.xml"/><Relationship Id="rId1" Type="http://schemas.openxmlformats.org/officeDocument/2006/relationships/slideLayout" Target="../slideLayouts/slideLayout456.xml"/><Relationship Id="rId5" Type="http://schemas.openxmlformats.org/officeDocument/2006/relationships/image" Target="../media/image160.PNG"/><Relationship Id="rId4" Type="http://schemas.openxmlformats.org/officeDocument/2006/relationships/image" Target="../media/image141.png"/></Relationships>
</file>

<file path=ppt/slides/_rels/slide14.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41.png"/><Relationship Id="rId2" Type="http://schemas.openxmlformats.org/officeDocument/2006/relationships/notesSlide" Target="../notesSlides/notesSlide14.xml"/><Relationship Id="rId1" Type="http://schemas.openxmlformats.org/officeDocument/2006/relationships/slideLayout" Target="../slideLayouts/slideLayout329.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hyperlink" Target="https://www.lean-agile-procurement.com/blog-1/tag/procure.ch"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15.xml"/><Relationship Id="rId1" Type="http://schemas.openxmlformats.org/officeDocument/2006/relationships/slideLayout" Target="../slideLayouts/slideLayout329.xml"/><Relationship Id="rId6" Type="http://schemas.openxmlformats.org/officeDocument/2006/relationships/image" Target="../media/image164.PNG"/><Relationship Id="rId5" Type="http://schemas.openxmlformats.org/officeDocument/2006/relationships/image" Target="../media/image141.png"/><Relationship Id="rId4" Type="http://schemas.openxmlformats.org/officeDocument/2006/relationships/hyperlink" Target="https://www.lean-agile-procurement.com/blog-1/tag/procure.c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7.PNG"/><Relationship Id="rId2" Type="http://schemas.openxmlformats.org/officeDocument/2006/relationships/notesSlide" Target="../notesSlides/notesSlide16.xml"/><Relationship Id="rId1" Type="http://schemas.openxmlformats.org/officeDocument/2006/relationships/slideLayout" Target="../slideLayouts/slideLayout329.xml"/><Relationship Id="rId6" Type="http://schemas.openxmlformats.org/officeDocument/2006/relationships/image" Target="../media/image166.PNG"/><Relationship Id="rId5" Type="http://schemas.openxmlformats.org/officeDocument/2006/relationships/image" Target="../media/image141.png"/><Relationship Id="rId4" Type="http://schemas.openxmlformats.org/officeDocument/2006/relationships/hyperlink" Target="https://www.lean-agile-procurement.com/blog-1/tag/procure.ch"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xml"/><Relationship Id="rId1" Type="http://schemas.openxmlformats.org/officeDocument/2006/relationships/slideLayout" Target="../slideLayouts/slideLayout317.xml"/></Relationships>
</file>

<file path=ppt/slides/_rels/slide3.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xml"/><Relationship Id="rId1" Type="http://schemas.openxmlformats.org/officeDocument/2006/relationships/slideLayout" Target="../slideLayouts/slideLayout8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6.xml"/></Relationships>
</file>

<file path=ppt/slides/_rels/slide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5.xml"/><Relationship Id="rId1" Type="http://schemas.openxmlformats.org/officeDocument/2006/relationships/slideLayout" Target="../slideLayouts/slideLayout456.xml"/><Relationship Id="rId5" Type="http://schemas.openxmlformats.org/officeDocument/2006/relationships/image" Target="../media/image139.PNG"/><Relationship Id="rId4" Type="http://schemas.openxmlformats.org/officeDocument/2006/relationships/image" Target="../media/image141.png"/></Relationships>
</file>

<file path=ppt/slides/_rels/slide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2.jpeg"/><Relationship Id="rId7" Type="http://schemas.openxmlformats.org/officeDocument/2006/relationships/image" Target="../media/image145.PNG"/><Relationship Id="rId2" Type="http://schemas.openxmlformats.org/officeDocument/2006/relationships/notesSlide" Target="../notesSlides/notesSlide6.xml"/><Relationship Id="rId1" Type="http://schemas.openxmlformats.org/officeDocument/2006/relationships/slideLayout" Target="../slideLayouts/slideLayout45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xml"/><Relationship Id="rId1" Type="http://schemas.openxmlformats.org/officeDocument/2006/relationships/slideLayout" Target="../slideLayouts/slideLayout456.xml"/><Relationship Id="rId5" Type="http://schemas.openxmlformats.org/officeDocument/2006/relationships/image" Target="../media/image147.PNG"/><Relationship Id="rId4" Type="http://schemas.openxmlformats.org/officeDocument/2006/relationships/image" Target="../media/image141.png"/></Relationships>
</file>

<file path=ppt/slides/_rels/slide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8.xml"/><Relationship Id="rId1" Type="http://schemas.openxmlformats.org/officeDocument/2006/relationships/slideLayout" Target="../slideLayouts/slideLayout456.xml"/><Relationship Id="rId6" Type="http://schemas.openxmlformats.org/officeDocument/2006/relationships/image" Target="../media/image141.png"/><Relationship Id="rId5" Type="http://schemas.openxmlformats.org/officeDocument/2006/relationships/image" Target="../media/image150.JPG"/><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8.jpeg"/><Relationship Id="rId7" Type="http://schemas.openxmlformats.org/officeDocument/2006/relationships/image" Target="../media/image153.PNG"/><Relationship Id="rId2" Type="http://schemas.openxmlformats.org/officeDocument/2006/relationships/notesSlide" Target="../notesSlides/notesSlide9.xml"/><Relationship Id="rId1" Type="http://schemas.openxmlformats.org/officeDocument/2006/relationships/slideLayout" Target="../slideLayouts/slideLayout456.xml"/><Relationship Id="rId6" Type="http://schemas.openxmlformats.org/officeDocument/2006/relationships/image" Target="../media/image141.png"/><Relationship Id="rId5" Type="http://schemas.openxmlformats.org/officeDocument/2006/relationships/image" Target="../media/image152.PNG"/><Relationship Id="rId4" Type="http://schemas.openxmlformats.org/officeDocument/2006/relationships/image" Target="../media/image1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69DAB9B-B7A8-410E-BC70-4656819A3753}"/>
              </a:ext>
            </a:extLst>
          </p:cNvPr>
          <p:cNvSpPr>
            <a:spLocks noGrp="1"/>
          </p:cNvSpPr>
          <p:nvPr>
            <p:ph type="body" sz="quarter" idx="12"/>
          </p:nvPr>
        </p:nvSpPr>
        <p:spPr>
          <a:xfrm>
            <a:off x="324181" y="4727256"/>
            <a:ext cx="5071002" cy="1948381"/>
          </a:xfrm>
          <a:prstGeom prst="rect">
            <a:avLst/>
          </a:prstGeom>
          <a:noFill/>
        </p:spPr>
        <p:txBody>
          <a:bodyPr vert="horz" wrap="square" lIns="146304" tIns="109728" rIns="146304" bIns="109728" rtlCol="0" anchor="t">
            <a:normAutofit/>
          </a:bodyPr>
          <a:lstStyle/>
          <a:p>
            <a:pPr>
              <a:spcAft>
                <a:spcPts val="600"/>
              </a:spcAft>
            </a:pPr>
            <a:endParaRPr lang="en-US" dirty="0"/>
          </a:p>
          <a:p>
            <a:pPr>
              <a:spcAft>
                <a:spcPts val="600"/>
              </a:spcAft>
            </a:pPr>
            <a:endParaRPr lang="en-US" sz="2400" dirty="0"/>
          </a:p>
          <a:p>
            <a:pPr>
              <a:spcAft>
                <a:spcPts val="600"/>
              </a:spcAft>
            </a:pPr>
            <a:r>
              <a:rPr lang="en-US" sz="2400" dirty="0">
                <a:cs typeface="Segoe UI"/>
              </a:rPr>
              <a:t>DECEMBER 2022</a:t>
            </a:r>
            <a:endParaRPr lang="en-US" sz="8000" dirty="0"/>
          </a:p>
        </p:txBody>
      </p:sp>
      <p:pic>
        <p:nvPicPr>
          <p:cNvPr id="5" name="Picture 4" descr="Shape&#10;&#10;Description automatically generated with medium confidence">
            <a:extLst>
              <a:ext uri="{FF2B5EF4-FFF2-40B4-BE49-F238E27FC236}">
                <a16:creationId xmlns:a16="http://schemas.microsoft.com/office/drawing/2014/main" id="{20CD1F28-E1D1-425E-8B39-2A65D0420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52" y="164598"/>
            <a:ext cx="4356324" cy="800141"/>
          </a:xfrm>
          <a:prstGeom prst="rect">
            <a:avLst/>
          </a:prstGeom>
        </p:spPr>
      </p:pic>
      <p:sp>
        <p:nvSpPr>
          <p:cNvPr id="3" name="Title 2">
            <a:extLst>
              <a:ext uri="{FF2B5EF4-FFF2-40B4-BE49-F238E27FC236}">
                <a16:creationId xmlns:a16="http://schemas.microsoft.com/office/drawing/2014/main" id="{F9ECDAA3-8A09-49DB-A3EE-4E17FFC15259}"/>
              </a:ext>
            </a:extLst>
          </p:cNvPr>
          <p:cNvSpPr>
            <a:spLocks noGrp="1"/>
          </p:cNvSpPr>
          <p:nvPr>
            <p:ph type="title"/>
          </p:nvPr>
        </p:nvSpPr>
        <p:spPr>
          <a:xfrm>
            <a:off x="324181" y="4173258"/>
            <a:ext cx="4908585" cy="553998"/>
          </a:xfrm>
        </p:spPr>
        <p:txBody>
          <a:bodyPr/>
          <a:lstStyle/>
          <a:p>
            <a:r>
              <a:rPr lang="en-US" dirty="0">
                <a:cs typeface="Segoe UI"/>
              </a:rPr>
              <a:t>IAM (</a:t>
            </a:r>
            <a:r>
              <a:rPr lang="en-US" dirty="0" err="1">
                <a:cs typeface="Segoe UI"/>
              </a:rPr>
              <a:t>ManageSmart</a:t>
            </a:r>
            <a:r>
              <a:rPr lang="en-US" dirty="0">
                <a:cs typeface="Segoe UI"/>
              </a:rPr>
              <a:t>)</a:t>
            </a:r>
            <a:endParaRPr lang="en-US" sz="2400" dirty="0">
              <a:cs typeface="Segoe UI"/>
            </a:endParaRPr>
          </a:p>
        </p:txBody>
      </p:sp>
    </p:spTree>
    <p:extLst>
      <p:ext uri="{BB962C8B-B14F-4D97-AF65-F5344CB8AC3E}">
        <p14:creationId xmlns:p14="http://schemas.microsoft.com/office/powerpoint/2010/main" val="311788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CCDE2092-94B7-4732-B543-5615006C29F7}"/>
              </a:ext>
            </a:extLst>
          </p:cNvPr>
          <p:cNvSpPr txBox="1">
            <a:spLocks/>
          </p:cNvSpPr>
          <p:nvPr/>
        </p:nvSpPr>
        <p:spPr>
          <a:xfrm>
            <a:off x="88974" y="174719"/>
            <a:ext cx="5144067" cy="54993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All Doctors</a:t>
            </a: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151861" y="1926348"/>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Segoe UI Semibold"/>
                <a:cs typeface="Segoe UI Semibold"/>
              </a:rPr>
              <a:t>Benefits</a:t>
            </a:r>
            <a:endParaRPr lang="en-US" sz="1800" i="0" u="none" strike="noStrike" kern="1200" cap="none" spc="0" normalizeH="0" baseline="0" noProof="0" dirty="0">
              <a:ln>
                <a:noFill/>
              </a:ln>
              <a:solidFill>
                <a:srgbClr val="282828"/>
              </a:solidFill>
              <a:effectLst/>
              <a:uLnTx/>
              <a:uFillTx/>
              <a:latin typeface="Segoe UI Semibold"/>
              <a:cs typeface="Segoe UI Semibold"/>
            </a:endParaRPr>
          </a:p>
        </p:txBody>
      </p:sp>
      <p:sp>
        <p:nvSpPr>
          <p:cNvPr id="3" name="TextBox 2">
            <a:extLst>
              <a:ext uri="{FF2B5EF4-FFF2-40B4-BE49-F238E27FC236}">
                <a16:creationId xmlns:a16="http://schemas.microsoft.com/office/drawing/2014/main" id="{2D6ACC4B-563A-FECA-79EE-F1604EF71C9F}"/>
              </a:ext>
            </a:extLst>
          </p:cNvPr>
          <p:cNvSpPr txBox="1"/>
          <p:nvPr/>
        </p:nvSpPr>
        <p:spPr>
          <a:xfrm>
            <a:off x="157807" y="2431304"/>
            <a:ext cx="3007424" cy="3739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Evaluate all tasks assigned to help desk agents  to implement load balancing</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View all tickets that there are in the system  to check for trends and patterns</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Track all incidents by departments to know when to trigger alternative resolution means.                                                                                                                                                                                                                                                                                                                                                                                                                                                                                                                                                                                                     </a:t>
            </a:r>
            <a:endParaRPr lang="en-US" sz="1600" dirty="0">
              <a:latin typeface="Segoe UI "/>
            </a:endParaRPr>
          </a:p>
        </p:txBody>
      </p:sp>
      <p:sp>
        <p:nvSpPr>
          <p:cNvPr id="20" name="Right Triangle 19">
            <a:extLst>
              <a:ext uri="{FF2B5EF4-FFF2-40B4-BE49-F238E27FC236}">
                <a16:creationId xmlns:a16="http://schemas.microsoft.com/office/drawing/2014/main" id="{9778FFAB-BAA6-7271-E7ED-045955570122}"/>
              </a:ext>
            </a:extLst>
          </p:cNvPr>
          <p:cNvSpPr/>
          <p:nvPr/>
        </p:nvSpPr>
        <p:spPr>
          <a:xfrm rot="10800000">
            <a:off x="6567352" y="4509"/>
            <a:ext cx="5621546" cy="45863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2371" b="18556"/>
          <a:stretch/>
        </p:blipFill>
        <p:spPr>
          <a:xfrm>
            <a:off x="0" y="0"/>
            <a:ext cx="9900138" cy="6838240"/>
          </a:xfrm>
          <a:prstGeom prst="rect">
            <a:avLst/>
          </a:prstGeom>
        </p:spPr>
      </p:pic>
      <p:sp>
        <p:nvSpPr>
          <p:cNvPr id="11" name="Rectangle 10">
            <a:extLst>
              <a:ext uri="{FF2B5EF4-FFF2-40B4-BE49-F238E27FC236}">
                <a16:creationId xmlns:a16="http://schemas.microsoft.com/office/drawing/2014/main" id="{58A7F30B-B541-8CD2-90F2-B7CFB974BB84}"/>
              </a:ext>
            </a:extLst>
          </p:cNvPr>
          <p:cNvSpPr/>
          <p:nvPr/>
        </p:nvSpPr>
        <p:spPr bwMode="auto">
          <a:xfrm>
            <a:off x="0" y="-115018"/>
            <a:ext cx="12204095" cy="6973018"/>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CCDE2092-94B7-4732-B543-5615006C29F7}"/>
              </a:ext>
            </a:extLst>
          </p:cNvPr>
          <p:cNvSpPr txBox="1">
            <a:spLocks/>
          </p:cNvSpPr>
          <p:nvPr/>
        </p:nvSpPr>
        <p:spPr>
          <a:xfrm>
            <a:off x="226786" y="305616"/>
            <a:ext cx="6969991"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Georgia"/>
                <a:cs typeface="Segoe UI"/>
              </a:rPr>
              <a:t>Configure User</a:t>
            </a:r>
          </a:p>
        </p:txBody>
      </p:sp>
      <p:sp>
        <p:nvSpPr>
          <p:cNvPr id="17" name="TextBox 16">
            <a:extLst>
              <a:ext uri="{FF2B5EF4-FFF2-40B4-BE49-F238E27FC236}">
                <a16:creationId xmlns:a16="http://schemas.microsoft.com/office/drawing/2014/main" id="{E006BC0E-1A55-E5C3-F563-84EE6FF72F59}"/>
              </a:ext>
            </a:extLst>
          </p:cNvPr>
          <p:cNvSpPr txBox="1"/>
          <p:nvPr/>
        </p:nvSpPr>
        <p:spPr>
          <a:xfrm>
            <a:off x="88974" y="1721556"/>
            <a:ext cx="3007424" cy="26318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GB" sz="1600" spc="5" dirty="0">
                <a:solidFill>
                  <a:srgbClr val="111111"/>
                </a:solidFill>
                <a:latin typeface="Segoe UI "/>
                <a:cs typeface="Arial"/>
              </a:rPr>
              <a:t>Admin can control license type provisioned for each employee and scale up when required in line with the department and job role of such employee</a:t>
            </a:r>
          </a:p>
          <a:p>
            <a:pPr marL="285750" indent="-285750">
              <a:lnSpc>
                <a:spcPct val="150000"/>
              </a:lnSpc>
              <a:buFont typeface="Wingdings" panose="05000000000000000000" pitchFamily="2" charset="2"/>
              <a:buChar char="v"/>
            </a:pPr>
            <a:endParaRPr lang="en-US" sz="1600" dirty="0">
              <a:latin typeface="Segoe UI "/>
            </a:endParaRPr>
          </a:p>
        </p:txBody>
      </p:sp>
      <p:grpSp>
        <p:nvGrpSpPr>
          <p:cNvPr id="50" name="Group 49">
            <a:extLst>
              <a:ext uri="{FF2B5EF4-FFF2-40B4-BE49-F238E27FC236}">
                <a16:creationId xmlns:a16="http://schemas.microsoft.com/office/drawing/2014/main" id="{32239C00-2195-A5F8-3EDB-90FC66AC06EC}"/>
              </a:ext>
            </a:extLst>
          </p:cNvPr>
          <p:cNvGrpSpPr/>
          <p:nvPr/>
        </p:nvGrpSpPr>
        <p:grpSpPr>
          <a:xfrm>
            <a:off x="4076556" y="1721557"/>
            <a:ext cx="7710962" cy="3496136"/>
            <a:chOff x="0" y="403271"/>
            <a:chExt cx="12192000" cy="5935344"/>
          </a:xfrm>
        </p:grpSpPr>
        <p:pic>
          <p:nvPicPr>
            <p:cNvPr id="39" name="Picture 38">
              <a:extLst>
                <a:ext uri="{FF2B5EF4-FFF2-40B4-BE49-F238E27FC236}">
                  <a16:creationId xmlns:a16="http://schemas.microsoft.com/office/drawing/2014/main" id="{09A2798E-EF79-9608-4A0D-CC7A22918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3271"/>
              <a:ext cx="12192000" cy="5935344"/>
            </a:xfrm>
            <a:prstGeom prst="rect">
              <a:avLst/>
            </a:prstGeom>
          </p:spPr>
        </p:pic>
        <p:pic>
          <p:nvPicPr>
            <p:cNvPr id="40" name="Picture 39">
              <a:extLst>
                <a:ext uri="{FF2B5EF4-FFF2-40B4-BE49-F238E27FC236}">
                  <a16:creationId xmlns:a16="http://schemas.microsoft.com/office/drawing/2014/main" id="{43EA709D-B7B8-6F9A-521D-097B1BBDC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765" y="2086980"/>
              <a:ext cx="10213752" cy="437231"/>
            </a:xfrm>
            <a:prstGeom prst="rect">
              <a:avLst/>
            </a:prstGeom>
          </p:spPr>
        </p:pic>
        <p:pic>
          <p:nvPicPr>
            <p:cNvPr id="41" name="Picture 40">
              <a:extLst>
                <a:ext uri="{FF2B5EF4-FFF2-40B4-BE49-F238E27FC236}">
                  <a16:creationId xmlns:a16="http://schemas.microsoft.com/office/drawing/2014/main" id="{CB7DB4A7-BE2C-B91D-1385-D894F14970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765" y="2526379"/>
              <a:ext cx="10213752" cy="437231"/>
            </a:xfrm>
            <a:prstGeom prst="rect">
              <a:avLst/>
            </a:prstGeom>
          </p:spPr>
        </p:pic>
        <p:pic>
          <p:nvPicPr>
            <p:cNvPr id="42" name="Picture 41">
              <a:extLst>
                <a:ext uri="{FF2B5EF4-FFF2-40B4-BE49-F238E27FC236}">
                  <a16:creationId xmlns:a16="http://schemas.microsoft.com/office/drawing/2014/main" id="{1AE750C0-1542-33B6-5493-78D7DE08E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765" y="2970018"/>
              <a:ext cx="10213752" cy="437231"/>
            </a:xfrm>
            <a:prstGeom prst="rect">
              <a:avLst/>
            </a:prstGeom>
          </p:spPr>
        </p:pic>
        <p:pic>
          <p:nvPicPr>
            <p:cNvPr id="43" name="Picture 42">
              <a:extLst>
                <a:ext uri="{FF2B5EF4-FFF2-40B4-BE49-F238E27FC236}">
                  <a16:creationId xmlns:a16="http://schemas.microsoft.com/office/drawing/2014/main" id="{25D919AA-63E2-1031-287F-012FA9BB9B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663" y="3392189"/>
              <a:ext cx="10213752" cy="437231"/>
            </a:xfrm>
            <a:prstGeom prst="rect">
              <a:avLst/>
            </a:prstGeom>
          </p:spPr>
        </p:pic>
        <p:pic>
          <p:nvPicPr>
            <p:cNvPr id="45" name="Picture 44">
              <a:extLst>
                <a:ext uri="{FF2B5EF4-FFF2-40B4-BE49-F238E27FC236}">
                  <a16:creationId xmlns:a16="http://schemas.microsoft.com/office/drawing/2014/main" id="{2D7CE6B6-3AD2-60D0-6274-B8FE0B1D11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663" y="3833455"/>
              <a:ext cx="10213752" cy="437231"/>
            </a:xfrm>
            <a:prstGeom prst="rect">
              <a:avLst/>
            </a:prstGeom>
          </p:spPr>
        </p:pic>
        <p:pic>
          <p:nvPicPr>
            <p:cNvPr id="46" name="Picture 45">
              <a:extLst>
                <a:ext uri="{FF2B5EF4-FFF2-40B4-BE49-F238E27FC236}">
                  <a16:creationId xmlns:a16="http://schemas.microsoft.com/office/drawing/2014/main" id="{20D04F32-A424-4F07-570D-D1E9C3A32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663" y="4251591"/>
              <a:ext cx="10213752" cy="437231"/>
            </a:xfrm>
            <a:prstGeom prst="rect">
              <a:avLst/>
            </a:prstGeom>
          </p:spPr>
        </p:pic>
        <p:pic>
          <p:nvPicPr>
            <p:cNvPr id="47" name="Picture 46">
              <a:extLst>
                <a:ext uri="{FF2B5EF4-FFF2-40B4-BE49-F238E27FC236}">
                  <a16:creationId xmlns:a16="http://schemas.microsoft.com/office/drawing/2014/main" id="{DDE6E93A-0DE9-5A47-6F50-94E22AE755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663" y="4686702"/>
              <a:ext cx="10213752" cy="437231"/>
            </a:xfrm>
            <a:prstGeom prst="rect">
              <a:avLst/>
            </a:prstGeom>
          </p:spPr>
        </p:pic>
        <p:pic>
          <p:nvPicPr>
            <p:cNvPr id="48" name="Picture 47">
              <a:extLst>
                <a:ext uri="{FF2B5EF4-FFF2-40B4-BE49-F238E27FC236}">
                  <a16:creationId xmlns:a16="http://schemas.microsoft.com/office/drawing/2014/main" id="{46CDFFD9-E69A-37BA-506B-D3CFF5611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663" y="5121269"/>
              <a:ext cx="10213752" cy="437231"/>
            </a:xfrm>
            <a:prstGeom prst="rect">
              <a:avLst/>
            </a:prstGeom>
          </p:spPr>
        </p:pic>
        <p:pic>
          <p:nvPicPr>
            <p:cNvPr id="49" name="Picture 48">
              <a:extLst>
                <a:ext uri="{FF2B5EF4-FFF2-40B4-BE49-F238E27FC236}">
                  <a16:creationId xmlns:a16="http://schemas.microsoft.com/office/drawing/2014/main" id="{39264333-4A0C-DDD8-449F-2164AF6770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663" y="5547506"/>
              <a:ext cx="10213752" cy="437231"/>
            </a:xfrm>
            <a:prstGeom prst="rect">
              <a:avLst/>
            </a:prstGeom>
          </p:spPr>
        </p:pic>
      </p:grpSp>
      <p:pic>
        <p:nvPicPr>
          <p:cNvPr id="51" name="Picture 50">
            <a:extLst>
              <a:ext uri="{FF2B5EF4-FFF2-40B4-BE49-F238E27FC236}">
                <a16:creationId xmlns:a16="http://schemas.microsoft.com/office/drawing/2014/main" id="{F9ABC107-FBCB-0052-04A2-1683FA1D1057}"/>
              </a:ex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19431" t="2995" r="17887" b="2571"/>
          <a:stretch/>
        </p:blipFill>
        <p:spPr>
          <a:xfrm>
            <a:off x="3715657" y="1504548"/>
            <a:ext cx="8551325" cy="5033278"/>
          </a:xfrm>
          <a:prstGeom prst="rect">
            <a:avLst/>
          </a:prstGeom>
        </p:spPr>
      </p:pic>
    </p:spTree>
    <p:extLst>
      <p:ext uri="{BB962C8B-B14F-4D97-AF65-F5344CB8AC3E}">
        <p14:creationId xmlns:p14="http://schemas.microsoft.com/office/powerpoint/2010/main" val="9453064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CCDE2092-94B7-4732-B543-5615006C29F7}"/>
              </a:ext>
            </a:extLst>
          </p:cNvPr>
          <p:cNvSpPr txBox="1">
            <a:spLocks/>
          </p:cNvSpPr>
          <p:nvPr/>
        </p:nvSpPr>
        <p:spPr>
          <a:xfrm>
            <a:off x="88974" y="174719"/>
            <a:ext cx="5144067" cy="54993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All Doctors</a:t>
            </a: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151861" y="1926348"/>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Segoe UI Semibold"/>
                <a:cs typeface="Segoe UI Semibold"/>
              </a:rPr>
              <a:t>Benefits</a:t>
            </a:r>
            <a:endParaRPr lang="en-US" sz="1800" i="0" u="none" strike="noStrike" kern="1200" cap="none" spc="0" normalizeH="0" baseline="0" noProof="0" dirty="0">
              <a:ln>
                <a:noFill/>
              </a:ln>
              <a:solidFill>
                <a:srgbClr val="282828"/>
              </a:solidFill>
              <a:effectLst/>
              <a:uLnTx/>
              <a:uFillTx/>
              <a:latin typeface="Segoe UI Semibold"/>
              <a:cs typeface="Segoe UI Semibold"/>
            </a:endParaRPr>
          </a:p>
        </p:txBody>
      </p:sp>
      <p:sp>
        <p:nvSpPr>
          <p:cNvPr id="3" name="TextBox 2">
            <a:extLst>
              <a:ext uri="{FF2B5EF4-FFF2-40B4-BE49-F238E27FC236}">
                <a16:creationId xmlns:a16="http://schemas.microsoft.com/office/drawing/2014/main" id="{2D6ACC4B-563A-FECA-79EE-F1604EF71C9F}"/>
              </a:ext>
            </a:extLst>
          </p:cNvPr>
          <p:cNvSpPr txBox="1"/>
          <p:nvPr/>
        </p:nvSpPr>
        <p:spPr>
          <a:xfrm>
            <a:off x="157807" y="2431304"/>
            <a:ext cx="3007424" cy="3739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Evaluate all tasks assigned to help desk agents  to implement load balancing</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View all tickets that there are in the system  to check for trends and patterns</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Track all incidents by departments to know when to trigger alternative resolution means.                                                                                                                                                                                                                                                                                                                                                                                                                                                                                                                                                                                                     </a:t>
            </a:r>
            <a:endParaRPr lang="en-US" sz="1600" dirty="0">
              <a:latin typeface="Segoe UI "/>
            </a:endParaRPr>
          </a:p>
        </p:txBody>
      </p:sp>
      <p:sp>
        <p:nvSpPr>
          <p:cNvPr id="20" name="Right Triangle 19">
            <a:extLst>
              <a:ext uri="{FF2B5EF4-FFF2-40B4-BE49-F238E27FC236}">
                <a16:creationId xmlns:a16="http://schemas.microsoft.com/office/drawing/2014/main" id="{9778FFAB-BAA6-7271-E7ED-045955570122}"/>
              </a:ext>
            </a:extLst>
          </p:cNvPr>
          <p:cNvSpPr/>
          <p:nvPr/>
        </p:nvSpPr>
        <p:spPr>
          <a:xfrm rot="10800000">
            <a:off x="6567352" y="4509"/>
            <a:ext cx="5621546" cy="45863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2371" b="18556"/>
          <a:stretch/>
        </p:blipFill>
        <p:spPr>
          <a:xfrm>
            <a:off x="0" y="0"/>
            <a:ext cx="9900138" cy="6838240"/>
          </a:xfrm>
          <a:prstGeom prst="rect">
            <a:avLst/>
          </a:prstGeom>
        </p:spPr>
      </p:pic>
      <p:sp>
        <p:nvSpPr>
          <p:cNvPr id="11" name="Rectangle 10">
            <a:extLst>
              <a:ext uri="{FF2B5EF4-FFF2-40B4-BE49-F238E27FC236}">
                <a16:creationId xmlns:a16="http://schemas.microsoft.com/office/drawing/2014/main" id="{58A7F30B-B541-8CD2-90F2-B7CFB974BB84}"/>
              </a:ext>
            </a:extLst>
          </p:cNvPr>
          <p:cNvSpPr/>
          <p:nvPr/>
        </p:nvSpPr>
        <p:spPr bwMode="auto">
          <a:xfrm>
            <a:off x="0" y="-115018"/>
            <a:ext cx="12204095" cy="6973018"/>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CCDE2092-94B7-4732-B543-5615006C29F7}"/>
              </a:ext>
            </a:extLst>
          </p:cNvPr>
          <p:cNvSpPr txBox="1">
            <a:spLocks/>
          </p:cNvSpPr>
          <p:nvPr/>
        </p:nvSpPr>
        <p:spPr>
          <a:xfrm>
            <a:off x="226786" y="305616"/>
            <a:ext cx="6969991"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Georgia"/>
                <a:cs typeface="Segoe UI"/>
              </a:rPr>
              <a:t>Device Performance Analytics</a:t>
            </a:r>
          </a:p>
        </p:txBody>
      </p:sp>
      <p:sp>
        <p:nvSpPr>
          <p:cNvPr id="15" name="TextBox 14">
            <a:extLst>
              <a:ext uri="{FF2B5EF4-FFF2-40B4-BE49-F238E27FC236}">
                <a16:creationId xmlns:a16="http://schemas.microsoft.com/office/drawing/2014/main" id="{8C81F402-E81D-C20E-F6E9-DB7E13716EE1}"/>
              </a:ext>
            </a:extLst>
          </p:cNvPr>
          <p:cNvSpPr txBox="1"/>
          <p:nvPr/>
        </p:nvSpPr>
        <p:spPr>
          <a:xfrm>
            <a:off x="226786" y="1320065"/>
            <a:ext cx="2612989" cy="338554"/>
          </a:xfrm>
          <a:prstGeom prst="rect">
            <a:avLst/>
          </a:prstGeom>
          <a:noFill/>
        </p:spPr>
        <p:txBody>
          <a:bodyPr wrap="square" lIns="91440" tIns="45720" rIns="91440" bIns="45720" anchor="t">
            <a:spAutoFit/>
          </a:bodyPr>
          <a:lstStyle/>
          <a:p>
            <a:r>
              <a:rPr lang="en-GB" sz="1600" dirty="0">
                <a:latin typeface="Segoe UI "/>
              </a:rPr>
              <a:t>View staff devices</a:t>
            </a:r>
            <a:endParaRPr lang="en-NG" sz="1600" dirty="0">
              <a:latin typeface="Segoe UI "/>
            </a:endParaRPr>
          </a:p>
        </p:txBody>
      </p:sp>
      <p:sp>
        <p:nvSpPr>
          <p:cNvPr id="17" name="TextBox 16">
            <a:extLst>
              <a:ext uri="{FF2B5EF4-FFF2-40B4-BE49-F238E27FC236}">
                <a16:creationId xmlns:a16="http://schemas.microsoft.com/office/drawing/2014/main" id="{E006BC0E-1A55-E5C3-F563-84EE6FF72F59}"/>
              </a:ext>
            </a:extLst>
          </p:cNvPr>
          <p:cNvSpPr txBox="1"/>
          <p:nvPr/>
        </p:nvSpPr>
        <p:spPr>
          <a:xfrm>
            <a:off x="129200" y="1913230"/>
            <a:ext cx="3007424" cy="3739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GB" sz="1600" spc="5" dirty="0">
                <a:solidFill>
                  <a:srgbClr val="111111"/>
                </a:solidFill>
                <a:latin typeface="Segoe UI "/>
                <a:cs typeface="Arial"/>
              </a:rPr>
              <a:t>View all staff devices and their categorization</a:t>
            </a:r>
          </a:p>
          <a:p>
            <a:pPr marL="285750" indent="-285750">
              <a:lnSpc>
                <a:spcPct val="150000"/>
              </a:lnSpc>
              <a:buFont typeface="Wingdings" panose="05000000000000000000" pitchFamily="2" charset="2"/>
              <a:buChar char="v"/>
            </a:pPr>
            <a:r>
              <a:rPr lang="en-GB" sz="1600" spc="5" dirty="0">
                <a:solidFill>
                  <a:srgbClr val="111111"/>
                </a:solidFill>
                <a:latin typeface="Segoe UI "/>
                <a:cs typeface="Arial"/>
              </a:rPr>
              <a:t>Devices can be tracked for performance; providing information like restarts, sign-in, and more.</a:t>
            </a:r>
          </a:p>
          <a:p>
            <a:pPr marL="285750" indent="-285750">
              <a:lnSpc>
                <a:spcPct val="150000"/>
              </a:lnSpc>
              <a:buFont typeface="Wingdings" panose="05000000000000000000" pitchFamily="2" charset="2"/>
              <a:buChar char="v"/>
            </a:pPr>
            <a:r>
              <a:rPr lang="en-GB" sz="1600" spc="5" dirty="0">
                <a:solidFill>
                  <a:srgbClr val="111111"/>
                </a:solidFill>
                <a:latin typeface="Segoe UI "/>
                <a:cs typeface="Arial"/>
              </a:rPr>
              <a:t>Device information can be leveraged to detect endangered devices for proactive actions</a:t>
            </a:r>
            <a:endParaRPr lang="en-US" sz="1600" dirty="0">
              <a:latin typeface="Segoe UI "/>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070" y="1045452"/>
            <a:ext cx="7676327" cy="3720153"/>
          </a:xfrm>
          <a:prstGeom prst="rect">
            <a:avLst/>
          </a:prstGeom>
        </p:spPr>
      </p:pic>
      <p:pic>
        <p:nvPicPr>
          <p:cNvPr id="24" name="Picture 23">
            <a:extLst>
              <a:ext uri="{FF2B5EF4-FFF2-40B4-BE49-F238E27FC236}">
                <a16:creationId xmlns:a16="http://schemas.microsoft.com/office/drawing/2014/main" id="{F9ABC107-FBCB-0052-04A2-1683FA1D1057}"/>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9431" t="2995" r="17887" b="2571"/>
          <a:stretch/>
        </p:blipFill>
        <p:spPr>
          <a:xfrm>
            <a:off x="3562066" y="855550"/>
            <a:ext cx="8587873" cy="5190408"/>
          </a:xfrm>
          <a:prstGeom prst="rect">
            <a:avLst/>
          </a:prstGeom>
        </p:spPr>
      </p:pic>
    </p:spTree>
    <p:extLst>
      <p:ext uri="{BB962C8B-B14F-4D97-AF65-F5344CB8AC3E}">
        <p14:creationId xmlns:p14="http://schemas.microsoft.com/office/powerpoint/2010/main" val="27971696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CCDE2092-94B7-4732-B543-5615006C29F7}"/>
              </a:ext>
            </a:extLst>
          </p:cNvPr>
          <p:cNvSpPr txBox="1">
            <a:spLocks/>
          </p:cNvSpPr>
          <p:nvPr/>
        </p:nvSpPr>
        <p:spPr>
          <a:xfrm>
            <a:off x="88974" y="174719"/>
            <a:ext cx="5144067" cy="54993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All Doctors</a:t>
            </a: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151861" y="1926348"/>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Segoe UI Semibold"/>
                <a:cs typeface="Segoe UI Semibold"/>
              </a:rPr>
              <a:t>Benefits</a:t>
            </a:r>
            <a:endParaRPr lang="en-US" sz="1800" i="0" u="none" strike="noStrike" kern="1200" cap="none" spc="0" normalizeH="0" baseline="0" noProof="0" dirty="0">
              <a:ln>
                <a:noFill/>
              </a:ln>
              <a:solidFill>
                <a:srgbClr val="282828"/>
              </a:solidFill>
              <a:effectLst/>
              <a:uLnTx/>
              <a:uFillTx/>
              <a:latin typeface="Segoe UI Semibold"/>
              <a:cs typeface="Segoe UI Semibold"/>
            </a:endParaRPr>
          </a:p>
        </p:txBody>
      </p:sp>
      <p:sp>
        <p:nvSpPr>
          <p:cNvPr id="3" name="TextBox 2">
            <a:extLst>
              <a:ext uri="{FF2B5EF4-FFF2-40B4-BE49-F238E27FC236}">
                <a16:creationId xmlns:a16="http://schemas.microsoft.com/office/drawing/2014/main" id="{2D6ACC4B-563A-FECA-79EE-F1604EF71C9F}"/>
              </a:ext>
            </a:extLst>
          </p:cNvPr>
          <p:cNvSpPr txBox="1"/>
          <p:nvPr/>
        </p:nvSpPr>
        <p:spPr>
          <a:xfrm>
            <a:off x="157807" y="2431304"/>
            <a:ext cx="3007424" cy="3739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Evaluate all tasks assigned to help desk agents  to implement load balancing</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View all tickets that there are in the system  to check for trends and patterns</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Track all incidents by departments to know when to trigger alternative resolution means.                                                                                                                                                                                                                                                                                                                                                                                                                                                                                                                                                                                                     </a:t>
            </a:r>
            <a:endParaRPr lang="en-US" sz="1600" dirty="0">
              <a:latin typeface="Segoe UI "/>
            </a:endParaRPr>
          </a:p>
        </p:txBody>
      </p:sp>
      <p:sp>
        <p:nvSpPr>
          <p:cNvPr id="20" name="Right Triangle 19">
            <a:extLst>
              <a:ext uri="{FF2B5EF4-FFF2-40B4-BE49-F238E27FC236}">
                <a16:creationId xmlns:a16="http://schemas.microsoft.com/office/drawing/2014/main" id="{9778FFAB-BAA6-7271-E7ED-045955570122}"/>
              </a:ext>
            </a:extLst>
          </p:cNvPr>
          <p:cNvSpPr/>
          <p:nvPr/>
        </p:nvSpPr>
        <p:spPr>
          <a:xfrm rot="10800000">
            <a:off x="6567352" y="4509"/>
            <a:ext cx="5621546" cy="45863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2371" b="18556"/>
          <a:stretch/>
        </p:blipFill>
        <p:spPr>
          <a:xfrm>
            <a:off x="0" y="0"/>
            <a:ext cx="9900138" cy="6838240"/>
          </a:xfrm>
          <a:prstGeom prst="rect">
            <a:avLst/>
          </a:prstGeom>
        </p:spPr>
      </p:pic>
      <p:sp>
        <p:nvSpPr>
          <p:cNvPr id="11" name="Rectangle 10">
            <a:extLst>
              <a:ext uri="{FF2B5EF4-FFF2-40B4-BE49-F238E27FC236}">
                <a16:creationId xmlns:a16="http://schemas.microsoft.com/office/drawing/2014/main" id="{58A7F30B-B541-8CD2-90F2-B7CFB974BB84}"/>
              </a:ext>
            </a:extLst>
          </p:cNvPr>
          <p:cNvSpPr/>
          <p:nvPr/>
        </p:nvSpPr>
        <p:spPr bwMode="auto">
          <a:xfrm>
            <a:off x="0" y="-115018"/>
            <a:ext cx="12204095" cy="6973018"/>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CCDE2092-94B7-4732-B543-5615006C29F7}"/>
              </a:ext>
            </a:extLst>
          </p:cNvPr>
          <p:cNvSpPr txBox="1">
            <a:spLocks/>
          </p:cNvSpPr>
          <p:nvPr/>
        </p:nvSpPr>
        <p:spPr>
          <a:xfrm>
            <a:off x="226786" y="305616"/>
            <a:ext cx="6969991"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Georgia"/>
                <a:cs typeface="Segoe UI"/>
              </a:rPr>
              <a:t>Employee Devices</a:t>
            </a:r>
          </a:p>
        </p:txBody>
      </p:sp>
      <p:sp>
        <p:nvSpPr>
          <p:cNvPr id="17" name="TextBox 16">
            <a:extLst>
              <a:ext uri="{FF2B5EF4-FFF2-40B4-BE49-F238E27FC236}">
                <a16:creationId xmlns:a16="http://schemas.microsoft.com/office/drawing/2014/main" id="{E006BC0E-1A55-E5C3-F563-84EE6FF72F59}"/>
              </a:ext>
            </a:extLst>
          </p:cNvPr>
          <p:cNvSpPr txBox="1"/>
          <p:nvPr/>
        </p:nvSpPr>
        <p:spPr>
          <a:xfrm>
            <a:off x="88974" y="1721556"/>
            <a:ext cx="3007424" cy="48478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GB" sz="1600" spc="5" dirty="0">
                <a:solidFill>
                  <a:srgbClr val="111111"/>
                </a:solidFill>
                <a:latin typeface="Segoe UI "/>
                <a:cs typeface="Arial"/>
              </a:rPr>
              <a:t>Track employee usage of their device by checking last sign-in dates.</a:t>
            </a:r>
          </a:p>
          <a:p>
            <a:pPr marL="285750" indent="-285750">
              <a:lnSpc>
                <a:spcPct val="150000"/>
              </a:lnSpc>
              <a:buFont typeface="Wingdings" panose="05000000000000000000" pitchFamily="2" charset="2"/>
              <a:buChar char="v"/>
            </a:pPr>
            <a:r>
              <a:rPr lang="en-US" sz="1600" dirty="0">
                <a:latin typeface="Segoe UI "/>
              </a:rPr>
              <a:t>Automated emails to employees that fail to sign in to their devices for a specified period of time. This also helps to track device theft.</a:t>
            </a:r>
          </a:p>
          <a:p>
            <a:pPr marL="285750" indent="-285750">
              <a:lnSpc>
                <a:spcPct val="150000"/>
              </a:lnSpc>
              <a:buFont typeface="Wingdings" panose="05000000000000000000" pitchFamily="2" charset="2"/>
              <a:buChar char="v"/>
            </a:pPr>
            <a:r>
              <a:rPr lang="en-US" sz="1600" dirty="0">
                <a:latin typeface="Segoe UI "/>
              </a:rPr>
              <a:t>Track device storage memory usage to ensure employees are not overburdening device</a:t>
            </a:r>
          </a:p>
        </p:txBody>
      </p:sp>
      <p:pic>
        <p:nvPicPr>
          <p:cNvPr id="24" name="Picture 23">
            <a:extLst>
              <a:ext uri="{FF2B5EF4-FFF2-40B4-BE49-F238E27FC236}">
                <a16:creationId xmlns:a16="http://schemas.microsoft.com/office/drawing/2014/main" id="{F9ABC107-FBCB-0052-04A2-1683FA1D1057}"/>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431" t="2995" r="17887" b="2571"/>
          <a:stretch/>
        </p:blipFill>
        <p:spPr>
          <a:xfrm>
            <a:off x="3684896" y="980412"/>
            <a:ext cx="8579789" cy="531120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2085" y="1225390"/>
            <a:ext cx="7631048" cy="3748487"/>
          </a:xfrm>
          <a:prstGeom prst="rect">
            <a:avLst/>
          </a:prstGeom>
        </p:spPr>
      </p:pic>
      <p:sp>
        <p:nvSpPr>
          <p:cNvPr id="8" name="TextBox 7"/>
          <p:cNvSpPr txBox="1"/>
          <p:nvPr/>
        </p:nvSpPr>
        <p:spPr>
          <a:xfrm>
            <a:off x="5629869" y="3014994"/>
            <a:ext cx="697970" cy="169277"/>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txBody>
          <a:bodyPr wrap="square" rtlCol="0">
            <a:spAutoFit/>
          </a:bodyPr>
          <a:lstStyle/>
          <a:p>
            <a:r>
              <a:rPr lang="en-GB" sz="500" dirty="0">
                <a:latin typeface="Times New Roman" panose="02020603050405020304" pitchFamily="18" charset="0"/>
                <a:cs typeface="Times New Roman" panose="02020603050405020304" pitchFamily="18" charset="0"/>
              </a:rPr>
              <a:t>Peculiar Olugbola</a:t>
            </a:r>
            <a:endParaRPr lang="en-US" sz="5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5629869" y="3909796"/>
            <a:ext cx="697970" cy="169277"/>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txBody>
          <a:bodyPr wrap="square" rtlCol="0">
            <a:spAutoFit/>
          </a:bodyPr>
          <a:lstStyle/>
          <a:p>
            <a:r>
              <a:rPr lang="en-GB" sz="500" dirty="0">
                <a:latin typeface="Times New Roman" panose="02020603050405020304" pitchFamily="18" charset="0"/>
                <a:cs typeface="Times New Roman" panose="02020603050405020304" pitchFamily="18" charset="0"/>
              </a:rPr>
              <a:t>James Smart </a:t>
            </a:r>
            <a:endParaRPr lang="en-US" sz="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29659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CCDE2092-94B7-4732-B543-5615006C29F7}"/>
              </a:ext>
            </a:extLst>
          </p:cNvPr>
          <p:cNvSpPr txBox="1">
            <a:spLocks/>
          </p:cNvSpPr>
          <p:nvPr/>
        </p:nvSpPr>
        <p:spPr>
          <a:xfrm>
            <a:off x="88974" y="174719"/>
            <a:ext cx="5144067" cy="54993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All Doctors</a:t>
            </a: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151861" y="1926348"/>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Segoe UI Semibold"/>
                <a:cs typeface="Segoe UI Semibold"/>
              </a:rPr>
              <a:t>Benefits</a:t>
            </a:r>
            <a:endParaRPr lang="en-US" sz="1800" i="0" u="none" strike="noStrike" kern="1200" cap="none" spc="0" normalizeH="0" baseline="0" noProof="0" dirty="0">
              <a:ln>
                <a:noFill/>
              </a:ln>
              <a:solidFill>
                <a:srgbClr val="282828"/>
              </a:solidFill>
              <a:effectLst/>
              <a:uLnTx/>
              <a:uFillTx/>
              <a:latin typeface="Segoe UI Semibold"/>
              <a:cs typeface="Segoe UI Semibold"/>
            </a:endParaRPr>
          </a:p>
        </p:txBody>
      </p:sp>
      <p:sp>
        <p:nvSpPr>
          <p:cNvPr id="3" name="TextBox 2">
            <a:extLst>
              <a:ext uri="{FF2B5EF4-FFF2-40B4-BE49-F238E27FC236}">
                <a16:creationId xmlns:a16="http://schemas.microsoft.com/office/drawing/2014/main" id="{2D6ACC4B-563A-FECA-79EE-F1604EF71C9F}"/>
              </a:ext>
            </a:extLst>
          </p:cNvPr>
          <p:cNvSpPr txBox="1"/>
          <p:nvPr/>
        </p:nvSpPr>
        <p:spPr>
          <a:xfrm>
            <a:off x="157807" y="2431304"/>
            <a:ext cx="3007424" cy="3739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Evaluate all tasks assigned to help desk agents  to implement load balancing</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View all tickets that there are in the system  to check for trends and patterns</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Track all incidents by departments to know when to trigger alternative resolution means.                                                                                                                                                                                                                                                                                                                                                                                                                                                                                                                                                                                                     </a:t>
            </a:r>
            <a:endParaRPr lang="en-US" sz="1600" dirty="0">
              <a:latin typeface="Segoe UI "/>
            </a:endParaRPr>
          </a:p>
        </p:txBody>
      </p:sp>
      <p:sp>
        <p:nvSpPr>
          <p:cNvPr id="20" name="Right Triangle 19">
            <a:extLst>
              <a:ext uri="{FF2B5EF4-FFF2-40B4-BE49-F238E27FC236}">
                <a16:creationId xmlns:a16="http://schemas.microsoft.com/office/drawing/2014/main" id="{9778FFAB-BAA6-7271-E7ED-045955570122}"/>
              </a:ext>
            </a:extLst>
          </p:cNvPr>
          <p:cNvSpPr/>
          <p:nvPr/>
        </p:nvSpPr>
        <p:spPr>
          <a:xfrm rot="10800000">
            <a:off x="6567352" y="4509"/>
            <a:ext cx="5621546" cy="45863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2371" b="18556"/>
          <a:stretch/>
        </p:blipFill>
        <p:spPr>
          <a:xfrm>
            <a:off x="0" y="0"/>
            <a:ext cx="9900138" cy="6838240"/>
          </a:xfrm>
          <a:prstGeom prst="rect">
            <a:avLst/>
          </a:prstGeom>
        </p:spPr>
      </p:pic>
      <p:sp>
        <p:nvSpPr>
          <p:cNvPr id="11" name="Rectangle 10">
            <a:extLst>
              <a:ext uri="{FF2B5EF4-FFF2-40B4-BE49-F238E27FC236}">
                <a16:creationId xmlns:a16="http://schemas.microsoft.com/office/drawing/2014/main" id="{58A7F30B-B541-8CD2-90F2-B7CFB974BB84}"/>
              </a:ext>
            </a:extLst>
          </p:cNvPr>
          <p:cNvSpPr/>
          <p:nvPr/>
        </p:nvSpPr>
        <p:spPr bwMode="auto">
          <a:xfrm>
            <a:off x="0" y="-115018"/>
            <a:ext cx="12204095" cy="6973018"/>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CCDE2092-94B7-4732-B543-5615006C29F7}"/>
              </a:ext>
            </a:extLst>
          </p:cNvPr>
          <p:cNvSpPr txBox="1">
            <a:spLocks/>
          </p:cNvSpPr>
          <p:nvPr/>
        </p:nvSpPr>
        <p:spPr>
          <a:xfrm>
            <a:off x="226786" y="305616"/>
            <a:ext cx="6969991"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Georgia"/>
                <a:cs typeface="Segoe UI"/>
              </a:rPr>
              <a:t>Microsoft Teams Activity</a:t>
            </a:r>
          </a:p>
        </p:txBody>
      </p:sp>
      <p:sp>
        <p:nvSpPr>
          <p:cNvPr id="17" name="TextBox 16">
            <a:extLst>
              <a:ext uri="{FF2B5EF4-FFF2-40B4-BE49-F238E27FC236}">
                <a16:creationId xmlns:a16="http://schemas.microsoft.com/office/drawing/2014/main" id="{E006BC0E-1A55-E5C3-F563-84EE6FF72F59}"/>
              </a:ext>
            </a:extLst>
          </p:cNvPr>
          <p:cNvSpPr txBox="1"/>
          <p:nvPr/>
        </p:nvSpPr>
        <p:spPr>
          <a:xfrm>
            <a:off x="88974" y="1721556"/>
            <a:ext cx="3007424" cy="3739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GB" sz="1600" spc="5" dirty="0">
                <a:solidFill>
                  <a:srgbClr val="111111"/>
                </a:solidFill>
                <a:latin typeface="Segoe UI "/>
                <a:cs typeface="Arial"/>
              </a:rPr>
              <a:t>Track employee Teams activity</a:t>
            </a:r>
            <a:r>
              <a:rPr lang="en-US" sz="1600" spc="5" dirty="0">
                <a:solidFill>
                  <a:srgbClr val="111111"/>
                </a:solidFill>
                <a:latin typeface="Segoe UI "/>
                <a:cs typeface="Arial"/>
              </a:rPr>
              <a:t> like:</a:t>
            </a:r>
          </a:p>
          <a:p>
            <a:pPr marL="742950" lvl="1" indent="-285750">
              <a:lnSpc>
                <a:spcPct val="150000"/>
              </a:lnSpc>
              <a:buFont typeface="Wingdings" panose="05000000000000000000" pitchFamily="2" charset="2"/>
              <a:buChar char="v"/>
            </a:pPr>
            <a:r>
              <a:rPr lang="en-US" sz="1600" spc="5" dirty="0">
                <a:solidFill>
                  <a:srgbClr val="111111"/>
                </a:solidFill>
                <a:latin typeface="Segoe UI "/>
                <a:cs typeface="Arial"/>
              </a:rPr>
              <a:t> number of organized meetings</a:t>
            </a:r>
          </a:p>
          <a:p>
            <a:pPr marL="742950" lvl="1" indent="-285750">
              <a:lnSpc>
                <a:spcPct val="150000"/>
              </a:lnSpc>
              <a:buFont typeface="Wingdings" panose="05000000000000000000" pitchFamily="2" charset="2"/>
              <a:buChar char="v"/>
            </a:pPr>
            <a:r>
              <a:rPr lang="en-US" sz="1600" spc="5" dirty="0">
                <a:solidFill>
                  <a:srgbClr val="111111"/>
                </a:solidFill>
                <a:latin typeface="Segoe UI "/>
                <a:cs typeface="Arial"/>
              </a:rPr>
              <a:t>Number of meetings attended</a:t>
            </a:r>
          </a:p>
          <a:p>
            <a:pPr marL="742950" lvl="1" indent="-285750">
              <a:lnSpc>
                <a:spcPct val="150000"/>
              </a:lnSpc>
              <a:buFont typeface="Wingdings" panose="05000000000000000000" pitchFamily="2" charset="2"/>
              <a:buChar char="v"/>
            </a:pPr>
            <a:r>
              <a:rPr lang="en-US" sz="1600" spc="5" dirty="0">
                <a:solidFill>
                  <a:srgbClr val="111111"/>
                </a:solidFill>
                <a:latin typeface="Segoe UI "/>
                <a:cs typeface="Arial"/>
              </a:rPr>
              <a:t>Refresh date</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Employee productivity and compliance can be tracked from their engagement</a:t>
            </a:r>
            <a:endParaRPr lang="en-GB" sz="1600" spc="5" dirty="0">
              <a:solidFill>
                <a:srgbClr val="111111"/>
              </a:solidFill>
              <a:latin typeface="Segoe UI "/>
              <a:cs typeface="Arial"/>
            </a:endParaRPr>
          </a:p>
        </p:txBody>
      </p:sp>
      <p:pic>
        <p:nvPicPr>
          <p:cNvPr id="24" name="Picture 23">
            <a:extLst>
              <a:ext uri="{FF2B5EF4-FFF2-40B4-BE49-F238E27FC236}">
                <a16:creationId xmlns:a16="http://schemas.microsoft.com/office/drawing/2014/main" id="{F9ABC107-FBCB-0052-04A2-1683FA1D1057}"/>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431" t="2995" r="17887" b="2571"/>
          <a:stretch/>
        </p:blipFill>
        <p:spPr>
          <a:xfrm>
            <a:off x="3684896" y="980412"/>
            <a:ext cx="8579789" cy="531120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0352" y="1176230"/>
            <a:ext cx="7737148" cy="3794833"/>
          </a:xfrm>
          <a:prstGeom prst="rect">
            <a:avLst/>
          </a:prstGeom>
        </p:spPr>
      </p:pic>
    </p:spTree>
    <p:extLst>
      <p:ext uri="{BB962C8B-B14F-4D97-AF65-F5344CB8AC3E}">
        <p14:creationId xmlns:p14="http://schemas.microsoft.com/office/powerpoint/2010/main" val="1317663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text&#10;&#10;Description automatically generated">
            <a:extLst>
              <a:ext uri="{FF2B5EF4-FFF2-40B4-BE49-F238E27FC236}">
                <a16:creationId xmlns:a16="http://schemas.microsoft.com/office/drawing/2014/main" id="{5BA38D7F-1C07-1E5F-805E-BA00DAFF6D4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50" y="-3288"/>
            <a:ext cx="12203499" cy="6907709"/>
          </a:xfrm>
          <a:prstGeom prst="rect">
            <a:avLst/>
          </a:prstGeom>
        </p:spPr>
      </p:pic>
      <p:sp>
        <p:nvSpPr>
          <p:cNvPr id="16" name="Rectangle 15">
            <a:extLst>
              <a:ext uri="{FF2B5EF4-FFF2-40B4-BE49-F238E27FC236}">
                <a16:creationId xmlns:a16="http://schemas.microsoft.com/office/drawing/2014/main" id="{C51B0CBA-8070-FBFB-FDED-44C87006F4A5}"/>
              </a:ext>
            </a:extLst>
          </p:cNvPr>
          <p:cNvSpPr/>
          <p:nvPr/>
        </p:nvSpPr>
        <p:spPr bwMode="auto">
          <a:xfrm>
            <a:off x="-5750" y="10274"/>
            <a:ext cx="12189718" cy="6901132"/>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CCDE2092-94B7-4732-B543-5615006C29F7}"/>
              </a:ext>
            </a:extLst>
          </p:cNvPr>
          <p:cNvSpPr txBox="1">
            <a:spLocks/>
          </p:cNvSpPr>
          <p:nvPr/>
        </p:nvSpPr>
        <p:spPr>
          <a:xfrm>
            <a:off x="189199" y="83695"/>
            <a:ext cx="6969991"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Georgia"/>
                <a:cs typeface="Segoe UI"/>
              </a:rPr>
              <a:t>Outlook/OneDrive</a:t>
            </a:r>
          </a:p>
        </p:txBody>
      </p:sp>
      <p:sp>
        <p:nvSpPr>
          <p:cNvPr id="11" name="Touchscreen" title="Icon of a closed hand with one finger touching a screen">
            <a:extLst>
              <a:ext uri="{FF2B5EF4-FFF2-40B4-BE49-F238E27FC236}">
                <a16:creationId xmlns:a16="http://schemas.microsoft.com/office/drawing/2014/main" id="{06742DFA-BFED-4A34-AD03-E22129303BF7}"/>
              </a:ext>
            </a:extLst>
          </p:cNvPr>
          <p:cNvSpPr>
            <a:spLocks noChangeAspect="1" noEditPoints="1"/>
          </p:cNvSpPr>
          <p:nvPr/>
        </p:nvSpPr>
        <p:spPr bwMode="auto">
          <a:xfrm>
            <a:off x="9710173" y="1847703"/>
            <a:ext cx="564780" cy="52953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6898782" y="913428"/>
            <a:ext cx="4108104"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730" lvl="0" algn="l" defTabSz="914400" rtl="0" eaLnBrk="1" fontAlgn="auto" latinLnBrk="0" hangingPunct="1">
              <a:lnSpc>
                <a:spcPct val="90000"/>
              </a:lnSpc>
              <a:spcBef>
                <a:spcPct val="0"/>
              </a:spcBef>
              <a:spcAft>
                <a:spcPts val="1200"/>
              </a:spcAft>
              <a:buClr>
                <a:srgbClr val="282828">
                  <a:lumMod val="50000"/>
                </a:srgbClr>
              </a:buClr>
              <a:buSzTx/>
              <a:tabLst>
                <a:tab pos="457200" algn="l"/>
              </a:tabLst>
              <a:defRPr/>
            </a:pPr>
            <a:r>
              <a:rPr kumimoji="0" lang="en-US" sz="2400" i="0" u="none" strike="noStrike" kern="1200" cap="none" spc="0" normalizeH="0" baseline="0" noProof="0" dirty="0">
                <a:ln>
                  <a:noFill/>
                </a:ln>
                <a:solidFill>
                  <a:srgbClr val="282828"/>
                </a:solidFill>
                <a:effectLst/>
                <a:uLnTx/>
                <a:uFillTx/>
                <a:latin typeface="+mn-lt"/>
                <a:ea typeface="+mj-ea"/>
                <a:cs typeface="Segoe UI Semibold" panose="020B0702040204020203" pitchFamily="34" charset="0"/>
              </a:rPr>
              <a:t>Benefits</a:t>
            </a:r>
            <a:endParaRPr lang="en-US" sz="5400" dirty="0"/>
          </a:p>
        </p:txBody>
      </p:sp>
      <p:sp>
        <p:nvSpPr>
          <p:cNvPr id="5" name="TextBox 4">
            <a:extLst>
              <a:ext uri="{FF2B5EF4-FFF2-40B4-BE49-F238E27FC236}">
                <a16:creationId xmlns:a16="http://schemas.microsoft.com/office/drawing/2014/main" id="{25B5F780-DADA-AEF1-27D7-5C543E8AF90F}"/>
              </a:ext>
            </a:extLst>
          </p:cNvPr>
          <p:cNvSpPr txBox="1"/>
          <p:nvPr/>
        </p:nvSpPr>
        <p:spPr>
          <a:xfrm>
            <a:off x="6667973" y="1549579"/>
            <a:ext cx="5427720" cy="3822521"/>
          </a:xfrm>
          <a:prstGeom prst="rect">
            <a:avLst/>
          </a:prstGeom>
          <a:noFill/>
        </p:spPr>
        <p:txBody>
          <a:bodyPr wrap="square" lIns="91440" tIns="45720" rIns="91440" bIns="45720" anchor="t">
            <a:spAutoFit/>
          </a:bodyPr>
          <a:lstStyle/>
          <a:p>
            <a:pPr marL="285750" indent="-285750">
              <a:lnSpc>
                <a:spcPct val="200000"/>
              </a:lnSpc>
              <a:buFont typeface="Wingdings" panose="05000000000000000000" pitchFamily="2" charset="2"/>
              <a:buChar char="v"/>
            </a:pPr>
            <a:r>
              <a:rPr lang="en-GB" sz="1600" dirty="0">
                <a:latin typeface="Segoe UI "/>
              </a:rPr>
              <a:t>Track employee’s Outlook and OneDrive activities</a:t>
            </a:r>
          </a:p>
          <a:p>
            <a:pPr marL="742950" lvl="1" indent="-285750">
              <a:lnSpc>
                <a:spcPct val="200000"/>
              </a:lnSpc>
              <a:buFont typeface="Wingdings" panose="05000000000000000000" pitchFamily="2" charset="2"/>
              <a:buChar char="v"/>
            </a:pPr>
            <a:r>
              <a:rPr lang="en-GB" dirty="0">
                <a:latin typeface="Segoe UI "/>
              </a:rPr>
              <a:t>Refresh date</a:t>
            </a:r>
          </a:p>
          <a:p>
            <a:pPr marL="742950" lvl="1" indent="-285750">
              <a:lnSpc>
                <a:spcPct val="200000"/>
              </a:lnSpc>
              <a:buFont typeface="Wingdings" panose="05000000000000000000" pitchFamily="2" charset="2"/>
              <a:buChar char="v"/>
            </a:pPr>
            <a:r>
              <a:rPr lang="en-GB" dirty="0">
                <a:latin typeface="Segoe UI "/>
              </a:rPr>
              <a:t>Meeting created</a:t>
            </a:r>
          </a:p>
          <a:p>
            <a:pPr marL="742950" lvl="1" indent="-285750">
              <a:lnSpc>
                <a:spcPct val="200000"/>
              </a:lnSpc>
              <a:buFont typeface="Wingdings" panose="05000000000000000000" pitchFamily="2" charset="2"/>
              <a:buChar char="v"/>
            </a:pPr>
            <a:r>
              <a:rPr lang="en-GB" dirty="0">
                <a:latin typeface="Segoe UI "/>
              </a:rPr>
              <a:t>Meeting interacted </a:t>
            </a:r>
          </a:p>
          <a:p>
            <a:pPr marL="742950" lvl="1" indent="-285750">
              <a:lnSpc>
                <a:spcPct val="200000"/>
              </a:lnSpc>
              <a:buFont typeface="Wingdings" panose="05000000000000000000" pitchFamily="2" charset="2"/>
              <a:buChar char="v"/>
            </a:pPr>
            <a:r>
              <a:rPr lang="en-GB" dirty="0">
                <a:latin typeface="Segoe UI "/>
              </a:rPr>
              <a:t>Documents shared</a:t>
            </a:r>
          </a:p>
          <a:p>
            <a:pPr marL="285750" indent="-285750">
              <a:lnSpc>
                <a:spcPct val="200000"/>
              </a:lnSpc>
              <a:buFont typeface="Wingdings" panose="05000000000000000000" pitchFamily="2" charset="2"/>
              <a:buChar char="v"/>
            </a:pPr>
            <a:r>
              <a:rPr lang="en-GB" dirty="0">
                <a:latin typeface="Segoe UI "/>
              </a:rPr>
              <a:t>All this information is part of indices to measure employee productivity and performance</a:t>
            </a:r>
            <a:endParaRPr lang="en-US" dirty="0"/>
          </a:p>
        </p:txBody>
      </p:sp>
      <p:sp>
        <p:nvSpPr>
          <p:cNvPr id="17" name="Rectangle 16">
            <a:extLst>
              <a:ext uri="{FF2B5EF4-FFF2-40B4-BE49-F238E27FC236}">
                <a16:creationId xmlns:a16="http://schemas.microsoft.com/office/drawing/2014/main" id="{5F16286B-C7F1-4DCB-8C58-303AE773775C}"/>
              </a:ext>
            </a:extLst>
          </p:cNvPr>
          <p:cNvSpPr/>
          <p:nvPr/>
        </p:nvSpPr>
        <p:spPr>
          <a:xfrm>
            <a:off x="193670" y="717754"/>
            <a:ext cx="6474303" cy="5909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709" y="896806"/>
            <a:ext cx="4661872" cy="230359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0945" y="3966802"/>
            <a:ext cx="4731955" cy="2324409"/>
          </a:xfrm>
          <a:prstGeom prst="rect">
            <a:avLst/>
          </a:prstGeom>
        </p:spPr>
      </p:pic>
      <p:pic>
        <p:nvPicPr>
          <p:cNvPr id="18" name="Picture 17" descr="A picture containing text, monitor, electronics, screen&#10;&#10;Description automatically generated">
            <a:extLst>
              <a:ext uri="{FF2B5EF4-FFF2-40B4-BE49-F238E27FC236}">
                <a16:creationId xmlns:a16="http://schemas.microsoft.com/office/drawing/2014/main" id="{7F001B46-859B-F8CF-7105-C04972330FEA}"/>
              </a:ext>
              <a:ext uri="{C183D7F6-B498-43B3-948B-1728B52AA6E4}">
                <adec:decorative xmlns:adec="http://schemas.microsoft.com/office/drawing/2017/decorative" val="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9431" t="2995" r="17887" b="2571"/>
          <a:stretch/>
        </p:blipFill>
        <p:spPr>
          <a:xfrm>
            <a:off x="466182" y="3794160"/>
            <a:ext cx="5297960" cy="3249048"/>
          </a:xfrm>
          <a:prstGeom prst="rect">
            <a:avLst/>
          </a:prstGeom>
        </p:spPr>
      </p:pic>
      <p:pic>
        <p:nvPicPr>
          <p:cNvPr id="20" name="Picture 19" descr="A picture containing text, monitor, electronics, screen&#10;&#10;Description automatically generated">
            <a:extLst>
              <a:ext uri="{FF2B5EF4-FFF2-40B4-BE49-F238E27FC236}">
                <a16:creationId xmlns:a16="http://schemas.microsoft.com/office/drawing/2014/main" id="{7F001B46-859B-F8CF-7105-C04972330FEA}"/>
              </a:ext>
              <a:ext uri="{C183D7F6-B498-43B3-948B-1728B52AA6E4}">
                <adec:decorative xmlns:adec="http://schemas.microsoft.com/office/drawing/2017/decorative" val="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9431" t="2995" r="17887" b="2571"/>
          <a:stretch/>
        </p:blipFill>
        <p:spPr>
          <a:xfrm>
            <a:off x="342900" y="717754"/>
            <a:ext cx="5272012" cy="3249048"/>
          </a:xfrm>
          <a:prstGeom prst="rect">
            <a:avLst/>
          </a:prstGeom>
        </p:spPr>
      </p:pic>
    </p:spTree>
    <p:extLst>
      <p:ext uri="{BB962C8B-B14F-4D97-AF65-F5344CB8AC3E}">
        <p14:creationId xmlns:p14="http://schemas.microsoft.com/office/powerpoint/2010/main" val="40316868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text&#10;&#10;Description automatically generated">
            <a:extLst>
              <a:ext uri="{FF2B5EF4-FFF2-40B4-BE49-F238E27FC236}">
                <a16:creationId xmlns:a16="http://schemas.microsoft.com/office/drawing/2014/main" id="{5BA38D7F-1C07-1E5F-805E-BA00DAFF6D4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50" y="-3288"/>
            <a:ext cx="12203499" cy="6907709"/>
          </a:xfrm>
          <a:prstGeom prst="rect">
            <a:avLst/>
          </a:prstGeom>
        </p:spPr>
      </p:pic>
      <p:sp>
        <p:nvSpPr>
          <p:cNvPr id="16" name="Rectangle 15">
            <a:extLst>
              <a:ext uri="{FF2B5EF4-FFF2-40B4-BE49-F238E27FC236}">
                <a16:creationId xmlns:a16="http://schemas.microsoft.com/office/drawing/2014/main" id="{C51B0CBA-8070-FBFB-FDED-44C87006F4A5}"/>
              </a:ext>
            </a:extLst>
          </p:cNvPr>
          <p:cNvSpPr/>
          <p:nvPr/>
        </p:nvSpPr>
        <p:spPr bwMode="auto">
          <a:xfrm>
            <a:off x="-5750" y="3289"/>
            <a:ext cx="12189718" cy="6901132"/>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CCDE2092-94B7-4732-B543-5615006C29F7}"/>
              </a:ext>
            </a:extLst>
          </p:cNvPr>
          <p:cNvSpPr txBox="1">
            <a:spLocks/>
          </p:cNvSpPr>
          <p:nvPr/>
        </p:nvSpPr>
        <p:spPr>
          <a:xfrm>
            <a:off x="189199" y="83695"/>
            <a:ext cx="6969991"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Georgia"/>
                <a:cs typeface="Segoe UI"/>
              </a:rPr>
              <a:t>Devices</a:t>
            </a:r>
          </a:p>
        </p:txBody>
      </p:sp>
      <p:sp>
        <p:nvSpPr>
          <p:cNvPr id="11" name="Touchscreen" title="Icon of a closed hand with one finger touching a screen">
            <a:extLst>
              <a:ext uri="{FF2B5EF4-FFF2-40B4-BE49-F238E27FC236}">
                <a16:creationId xmlns:a16="http://schemas.microsoft.com/office/drawing/2014/main" id="{06742DFA-BFED-4A34-AD03-E22129303BF7}"/>
              </a:ext>
            </a:extLst>
          </p:cNvPr>
          <p:cNvSpPr>
            <a:spLocks noChangeAspect="1" noEditPoints="1"/>
          </p:cNvSpPr>
          <p:nvPr/>
        </p:nvSpPr>
        <p:spPr bwMode="auto">
          <a:xfrm>
            <a:off x="9710173" y="1847703"/>
            <a:ext cx="564780" cy="52953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6867393" y="1186377"/>
            <a:ext cx="4108104"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730" lvl="0" algn="l" defTabSz="914400" rtl="0" eaLnBrk="1" fontAlgn="auto" latinLnBrk="0" hangingPunct="1">
              <a:lnSpc>
                <a:spcPct val="90000"/>
              </a:lnSpc>
              <a:spcBef>
                <a:spcPct val="0"/>
              </a:spcBef>
              <a:spcAft>
                <a:spcPts val="1200"/>
              </a:spcAft>
              <a:buClr>
                <a:srgbClr val="282828">
                  <a:lumMod val="50000"/>
                </a:srgbClr>
              </a:buClr>
              <a:buSzTx/>
              <a:tabLst>
                <a:tab pos="457200" algn="l"/>
              </a:tabLst>
              <a:defRPr/>
            </a:pPr>
            <a:r>
              <a:rPr kumimoji="0" lang="en-US" sz="2400" i="0" u="none" strike="noStrike" kern="1200" cap="none" spc="0" normalizeH="0" baseline="0" noProof="0" dirty="0">
                <a:ln>
                  <a:noFill/>
                </a:ln>
                <a:solidFill>
                  <a:srgbClr val="282828"/>
                </a:solidFill>
                <a:effectLst/>
                <a:uLnTx/>
                <a:uFillTx/>
                <a:latin typeface="+mn-lt"/>
                <a:ea typeface="+mj-ea"/>
                <a:cs typeface="Segoe UI Semibold" panose="020B0702040204020203" pitchFamily="34" charset="0"/>
              </a:rPr>
              <a:t>Benefits</a:t>
            </a:r>
            <a:endParaRPr lang="en-US" sz="5400" dirty="0"/>
          </a:p>
        </p:txBody>
      </p:sp>
      <p:sp>
        <p:nvSpPr>
          <p:cNvPr id="5" name="TextBox 4">
            <a:extLst>
              <a:ext uri="{FF2B5EF4-FFF2-40B4-BE49-F238E27FC236}">
                <a16:creationId xmlns:a16="http://schemas.microsoft.com/office/drawing/2014/main" id="{25B5F780-DADA-AEF1-27D7-5C543E8AF90F}"/>
              </a:ext>
            </a:extLst>
          </p:cNvPr>
          <p:cNvSpPr txBox="1"/>
          <p:nvPr/>
        </p:nvSpPr>
        <p:spPr>
          <a:xfrm>
            <a:off x="6869739" y="2012246"/>
            <a:ext cx="5427720" cy="1831592"/>
          </a:xfrm>
          <a:prstGeom prst="rect">
            <a:avLst/>
          </a:prstGeom>
          <a:noFill/>
        </p:spPr>
        <p:txBody>
          <a:bodyPr wrap="square" lIns="91440" tIns="45720" rIns="91440" bIns="45720" anchor="t">
            <a:spAutoFit/>
          </a:bodyPr>
          <a:lstStyle/>
          <a:p>
            <a:pPr marL="285750" indent="-285750">
              <a:lnSpc>
                <a:spcPct val="250000"/>
              </a:lnSpc>
              <a:buFont typeface="Wingdings" panose="05000000000000000000" pitchFamily="2" charset="2"/>
              <a:buChar char="v"/>
            </a:pPr>
            <a:r>
              <a:rPr lang="en-GB" sz="1600" dirty="0">
                <a:latin typeface="Segoe UI "/>
              </a:rPr>
              <a:t>View all devices and assignees</a:t>
            </a:r>
          </a:p>
          <a:p>
            <a:pPr marL="285750" indent="-285750">
              <a:lnSpc>
                <a:spcPct val="250000"/>
              </a:lnSpc>
              <a:buFont typeface="Wingdings" panose="05000000000000000000" pitchFamily="2" charset="2"/>
              <a:buChar char="v"/>
            </a:pPr>
            <a:r>
              <a:rPr lang="en-GB" sz="1600" dirty="0">
                <a:latin typeface="Segoe UI "/>
              </a:rPr>
              <a:t>Track active devices and inactive devices</a:t>
            </a:r>
          </a:p>
          <a:p>
            <a:pPr marL="285750" indent="-285750">
              <a:lnSpc>
                <a:spcPct val="250000"/>
              </a:lnSpc>
              <a:buFont typeface="Wingdings" panose="05000000000000000000" pitchFamily="2" charset="2"/>
              <a:buChar char="v"/>
            </a:pPr>
            <a:r>
              <a:rPr lang="en-GB" sz="1600" dirty="0">
                <a:latin typeface="Segoe UI "/>
              </a:rPr>
              <a:t> Track device location</a:t>
            </a:r>
            <a:endParaRPr lang="en-US" dirty="0"/>
          </a:p>
        </p:txBody>
      </p:sp>
      <p:sp>
        <p:nvSpPr>
          <p:cNvPr id="17" name="Rectangle 16">
            <a:extLst>
              <a:ext uri="{FF2B5EF4-FFF2-40B4-BE49-F238E27FC236}">
                <a16:creationId xmlns:a16="http://schemas.microsoft.com/office/drawing/2014/main" id="{5F16286B-C7F1-4DCB-8C58-303AE773775C}"/>
              </a:ext>
            </a:extLst>
          </p:cNvPr>
          <p:cNvSpPr/>
          <p:nvPr/>
        </p:nvSpPr>
        <p:spPr>
          <a:xfrm>
            <a:off x="193670" y="717754"/>
            <a:ext cx="6474303" cy="5909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monitor, electronics, screen&#10;&#10;Description automatically generated">
            <a:extLst>
              <a:ext uri="{FF2B5EF4-FFF2-40B4-BE49-F238E27FC236}">
                <a16:creationId xmlns:a16="http://schemas.microsoft.com/office/drawing/2014/main" id="{7F001B46-859B-F8CF-7105-C04972330FEA}"/>
              </a:ext>
              <a:ext uri="{C183D7F6-B498-43B3-948B-1728B52AA6E4}">
                <adec:decorative xmlns:adec="http://schemas.microsoft.com/office/drawing/2017/decorative" val="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9431" t="2995" r="17887" b="2571"/>
          <a:stretch/>
        </p:blipFill>
        <p:spPr>
          <a:xfrm>
            <a:off x="601717" y="801173"/>
            <a:ext cx="5272012" cy="3249048"/>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397" y="944073"/>
            <a:ext cx="4730852" cy="231347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7659" y="3978695"/>
            <a:ext cx="4680128" cy="2268114"/>
          </a:xfrm>
          <a:prstGeom prst="rect">
            <a:avLst/>
          </a:prstGeom>
        </p:spPr>
      </p:pic>
      <p:pic>
        <p:nvPicPr>
          <p:cNvPr id="19" name="Picture 18" descr="A picture containing text, monitor, electronics, screen&#10;&#10;Description automatically generated">
            <a:extLst>
              <a:ext uri="{FF2B5EF4-FFF2-40B4-BE49-F238E27FC236}">
                <a16:creationId xmlns:a16="http://schemas.microsoft.com/office/drawing/2014/main" id="{7F001B46-859B-F8CF-7105-C04972330FEA}"/>
              </a:ext>
              <a:ext uri="{C183D7F6-B498-43B3-948B-1728B52AA6E4}">
                <adec:decorative xmlns:adec="http://schemas.microsoft.com/office/drawing/2017/decorative" val="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9431" t="2995" r="17887" b="2571"/>
          <a:stretch/>
        </p:blipFill>
        <p:spPr>
          <a:xfrm>
            <a:off x="686607" y="3808002"/>
            <a:ext cx="5297960" cy="3249048"/>
          </a:xfrm>
          <a:prstGeom prst="rect">
            <a:avLst/>
          </a:prstGeom>
        </p:spPr>
      </p:pic>
    </p:spTree>
    <p:extLst>
      <p:ext uri="{BB962C8B-B14F-4D97-AF65-F5344CB8AC3E}">
        <p14:creationId xmlns:p14="http://schemas.microsoft.com/office/powerpoint/2010/main" val="28782175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text&#10;&#10;Description automatically generated">
            <a:extLst>
              <a:ext uri="{FF2B5EF4-FFF2-40B4-BE49-F238E27FC236}">
                <a16:creationId xmlns:a16="http://schemas.microsoft.com/office/drawing/2014/main" id="{5BA38D7F-1C07-1E5F-805E-BA00DAFF6D4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50" y="-3288"/>
            <a:ext cx="12203499" cy="6907709"/>
          </a:xfrm>
          <a:prstGeom prst="rect">
            <a:avLst/>
          </a:prstGeom>
        </p:spPr>
      </p:pic>
      <p:sp>
        <p:nvSpPr>
          <p:cNvPr id="16" name="Rectangle 15">
            <a:extLst>
              <a:ext uri="{FF2B5EF4-FFF2-40B4-BE49-F238E27FC236}">
                <a16:creationId xmlns:a16="http://schemas.microsoft.com/office/drawing/2014/main" id="{C51B0CBA-8070-FBFB-FDED-44C87006F4A5}"/>
              </a:ext>
            </a:extLst>
          </p:cNvPr>
          <p:cNvSpPr/>
          <p:nvPr/>
        </p:nvSpPr>
        <p:spPr bwMode="auto">
          <a:xfrm>
            <a:off x="-5750" y="10274"/>
            <a:ext cx="12189718" cy="6901132"/>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CCDE2092-94B7-4732-B543-5615006C29F7}"/>
              </a:ext>
            </a:extLst>
          </p:cNvPr>
          <p:cNvSpPr txBox="1">
            <a:spLocks/>
          </p:cNvSpPr>
          <p:nvPr/>
        </p:nvSpPr>
        <p:spPr>
          <a:xfrm>
            <a:off x="189199" y="83695"/>
            <a:ext cx="6969991"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Georgia"/>
                <a:cs typeface="Segoe UI"/>
              </a:rPr>
              <a:t>Admin Policies</a:t>
            </a:r>
          </a:p>
        </p:txBody>
      </p:sp>
      <p:sp>
        <p:nvSpPr>
          <p:cNvPr id="11" name="Touchscreen" title="Icon of a closed hand with one finger touching a screen">
            <a:extLst>
              <a:ext uri="{FF2B5EF4-FFF2-40B4-BE49-F238E27FC236}">
                <a16:creationId xmlns:a16="http://schemas.microsoft.com/office/drawing/2014/main" id="{06742DFA-BFED-4A34-AD03-E22129303BF7}"/>
              </a:ext>
            </a:extLst>
          </p:cNvPr>
          <p:cNvSpPr>
            <a:spLocks noChangeAspect="1" noEditPoints="1"/>
          </p:cNvSpPr>
          <p:nvPr/>
        </p:nvSpPr>
        <p:spPr bwMode="auto">
          <a:xfrm>
            <a:off x="9710173" y="1847703"/>
            <a:ext cx="564780" cy="52953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6845388" y="1844458"/>
            <a:ext cx="4108104"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730" lvl="0" algn="l" defTabSz="914400" rtl="0" eaLnBrk="1" fontAlgn="auto" latinLnBrk="0" hangingPunct="1">
              <a:lnSpc>
                <a:spcPct val="90000"/>
              </a:lnSpc>
              <a:spcBef>
                <a:spcPct val="0"/>
              </a:spcBef>
              <a:spcAft>
                <a:spcPts val="1200"/>
              </a:spcAft>
              <a:buClr>
                <a:srgbClr val="282828">
                  <a:lumMod val="50000"/>
                </a:srgbClr>
              </a:buClr>
              <a:buSzTx/>
              <a:tabLst>
                <a:tab pos="457200" algn="l"/>
              </a:tabLst>
              <a:defRPr/>
            </a:pPr>
            <a:r>
              <a:rPr kumimoji="0" lang="en-US" sz="2400" i="0" u="none" strike="noStrike" kern="1200" cap="none" spc="0" normalizeH="0" baseline="0" noProof="0" dirty="0">
                <a:ln>
                  <a:noFill/>
                </a:ln>
                <a:solidFill>
                  <a:srgbClr val="282828"/>
                </a:solidFill>
                <a:effectLst/>
                <a:uLnTx/>
                <a:uFillTx/>
                <a:latin typeface="+mn-lt"/>
                <a:ea typeface="+mj-ea"/>
                <a:cs typeface="Segoe UI Semibold" panose="020B0702040204020203" pitchFamily="34" charset="0"/>
              </a:rPr>
              <a:t>Benefits</a:t>
            </a:r>
            <a:endParaRPr lang="en-US" sz="5400" dirty="0"/>
          </a:p>
        </p:txBody>
      </p:sp>
      <p:sp>
        <p:nvSpPr>
          <p:cNvPr id="5" name="TextBox 4">
            <a:extLst>
              <a:ext uri="{FF2B5EF4-FFF2-40B4-BE49-F238E27FC236}">
                <a16:creationId xmlns:a16="http://schemas.microsoft.com/office/drawing/2014/main" id="{25B5F780-DADA-AEF1-27D7-5C543E8AF90F}"/>
              </a:ext>
            </a:extLst>
          </p:cNvPr>
          <p:cNvSpPr txBox="1"/>
          <p:nvPr/>
        </p:nvSpPr>
        <p:spPr>
          <a:xfrm>
            <a:off x="6667973" y="2425697"/>
            <a:ext cx="5427720" cy="1544975"/>
          </a:xfrm>
          <a:prstGeom prst="rect">
            <a:avLst/>
          </a:prstGeom>
          <a:noFill/>
        </p:spPr>
        <p:txBody>
          <a:bodyPr wrap="square" lIns="91440" tIns="45720" rIns="91440" bIns="45720" anchor="t">
            <a:spAutoFit/>
          </a:bodyPr>
          <a:lstStyle/>
          <a:p>
            <a:pPr marL="285750" indent="-285750">
              <a:lnSpc>
                <a:spcPct val="200000"/>
              </a:lnSpc>
              <a:buFont typeface="Wingdings" panose="05000000000000000000" pitchFamily="2" charset="2"/>
              <a:buChar char="v"/>
            </a:pPr>
            <a:r>
              <a:rPr lang="en-GB" sz="1600" dirty="0">
                <a:latin typeface="Segoe UI "/>
              </a:rPr>
              <a:t>Configure compliance and non compliance requirements according to company policy</a:t>
            </a:r>
          </a:p>
          <a:p>
            <a:pPr marL="285750" indent="-285750">
              <a:lnSpc>
                <a:spcPct val="200000"/>
              </a:lnSpc>
              <a:buFont typeface="Wingdings" panose="05000000000000000000" pitchFamily="2" charset="2"/>
              <a:buChar char="v"/>
            </a:pPr>
            <a:r>
              <a:rPr lang="en-GB" sz="1600" dirty="0">
                <a:latin typeface="Segoe UI "/>
              </a:rPr>
              <a:t>Configure all company licenses </a:t>
            </a:r>
            <a:endParaRPr lang="en-US" dirty="0"/>
          </a:p>
        </p:txBody>
      </p:sp>
      <p:sp>
        <p:nvSpPr>
          <p:cNvPr id="17" name="Rectangle 16">
            <a:extLst>
              <a:ext uri="{FF2B5EF4-FFF2-40B4-BE49-F238E27FC236}">
                <a16:creationId xmlns:a16="http://schemas.microsoft.com/office/drawing/2014/main" id="{5F16286B-C7F1-4DCB-8C58-303AE773775C}"/>
              </a:ext>
            </a:extLst>
          </p:cNvPr>
          <p:cNvSpPr/>
          <p:nvPr/>
        </p:nvSpPr>
        <p:spPr>
          <a:xfrm>
            <a:off x="193670" y="717754"/>
            <a:ext cx="6474303" cy="5909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text, monitor, electronics, screen&#10;&#10;Description automatically generated">
            <a:extLst>
              <a:ext uri="{FF2B5EF4-FFF2-40B4-BE49-F238E27FC236}">
                <a16:creationId xmlns:a16="http://schemas.microsoft.com/office/drawing/2014/main" id="{7F001B46-859B-F8CF-7105-C04972330FEA}"/>
              </a:ext>
              <a:ext uri="{C183D7F6-B498-43B3-948B-1728B52AA6E4}">
                <adec:decorative xmlns:adec="http://schemas.microsoft.com/office/drawing/2017/decorative" val="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9431" t="2995" r="17887" b="2571"/>
          <a:stretch/>
        </p:blipFill>
        <p:spPr>
          <a:xfrm>
            <a:off x="737739" y="3794160"/>
            <a:ext cx="5297960" cy="3249048"/>
          </a:xfrm>
          <a:prstGeom prst="rect">
            <a:avLst/>
          </a:prstGeom>
        </p:spPr>
      </p:pic>
      <p:pic>
        <p:nvPicPr>
          <p:cNvPr id="20" name="Picture 19" descr="A picture containing text, monitor, electronics, screen&#10;&#10;Description automatically generated">
            <a:extLst>
              <a:ext uri="{FF2B5EF4-FFF2-40B4-BE49-F238E27FC236}">
                <a16:creationId xmlns:a16="http://schemas.microsoft.com/office/drawing/2014/main" id="{7F001B46-859B-F8CF-7105-C04972330FEA}"/>
              </a:ext>
              <a:ext uri="{C183D7F6-B498-43B3-948B-1728B52AA6E4}">
                <adec:decorative xmlns:adec="http://schemas.microsoft.com/office/drawing/2017/decorative" val="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9431" t="2995" r="17887" b="2571"/>
          <a:stretch/>
        </p:blipFill>
        <p:spPr>
          <a:xfrm>
            <a:off x="737739" y="801173"/>
            <a:ext cx="5272012" cy="3249048"/>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8351" y="3969590"/>
            <a:ext cx="4741250" cy="2328974"/>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8351" y="929397"/>
            <a:ext cx="4706808" cy="2287936"/>
          </a:xfrm>
          <a:prstGeom prst="rect">
            <a:avLst/>
          </a:prstGeom>
        </p:spPr>
      </p:pic>
    </p:spTree>
    <p:extLst>
      <p:ext uri="{BB962C8B-B14F-4D97-AF65-F5344CB8AC3E}">
        <p14:creationId xmlns:p14="http://schemas.microsoft.com/office/powerpoint/2010/main" val="5295048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DFAB34-5ED2-49DA-8578-957ABFE1D1E0}"/>
              </a:ext>
            </a:extLst>
          </p:cNvPr>
          <p:cNvSpPr>
            <a:spLocks noGrp="1"/>
          </p:cNvSpPr>
          <p:nvPr>
            <p:ph type="title"/>
          </p:nvPr>
        </p:nvSpPr>
        <p:spPr>
          <a:xfrm>
            <a:off x="543652" y="2833688"/>
            <a:ext cx="9144000" cy="664797"/>
          </a:xfrm>
        </p:spPr>
        <p:txBody>
          <a:bodyPr/>
          <a:lstStyle/>
          <a:p>
            <a:r>
              <a:rPr lang="en-US" sz="4800" dirty="0">
                <a:solidFill>
                  <a:schemeClr val="tx1"/>
                </a:solidFill>
              </a:rPr>
              <a:t>Thank You</a:t>
            </a:r>
            <a:endParaRPr lang="en-US" dirty="0">
              <a:solidFill>
                <a:schemeClr val="tx1"/>
              </a:solidFill>
            </a:endParaRPr>
          </a:p>
        </p:txBody>
      </p:sp>
      <p:sp>
        <p:nvSpPr>
          <p:cNvPr id="6" name="TextBox 5">
            <a:extLst>
              <a:ext uri="{FF2B5EF4-FFF2-40B4-BE49-F238E27FC236}">
                <a16:creationId xmlns:a16="http://schemas.microsoft.com/office/drawing/2014/main" id="{94729AEA-6FF3-44CD-9E11-3F4818C580CE}"/>
              </a:ext>
            </a:extLst>
          </p:cNvPr>
          <p:cNvSpPr txBox="1"/>
          <p:nvPr/>
        </p:nvSpPr>
        <p:spPr>
          <a:xfrm>
            <a:off x="353290" y="6405207"/>
            <a:ext cx="6761018" cy="246221"/>
          </a:xfrm>
          <a:prstGeom prst="rect">
            <a:avLst/>
          </a:prstGeom>
          <a:noFill/>
        </p:spPr>
        <p:txBody>
          <a:bodyPr wrap="square" lIns="91440" tIns="45720" rIns="91440" bIns="45720" anchor="t">
            <a:spAutoFit/>
          </a:bodyPr>
          <a:lstStyle/>
          <a:p>
            <a:pPr>
              <a:spcAft>
                <a:spcPts val="300"/>
              </a:spcAft>
            </a:pPr>
            <a:r>
              <a:rPr lang="en-US" sz="800" dirty="0"/>
              <a:t>© Copyright Reliance Infosystems Limited. All rights reserved</a:t>
            </a:r>
            <a:r>
              <a:rPr lang="en-US" sz="1000" dirty="0"/>
              <a:t>.</a:t>
            </a:r>
          </a:p>
        </p:txBody>
      </p:sp>
    </p:spTree>
    <p:extLst>
      <p:ext uri="{BB962C8B-B14F-4D97-AF65-F5344CB8AC3E}">
        <p14:creationId xmlns:p14="http://schemas.microsoft.com/office/powerpoint/2010/main" val="46959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3D61E607-7E1F-4602-8808-B2B5A41C8B0D}"/>
              </a:ext>
            </a:extLst>
          </p:cNvPr>
          <p:cNvCxnSpPr>
            <a:cxnSpLocks/>
          </p:cNvCxnSpPr>
          <p:nvPr/>
        </p:nvCxnSpPr>
        <p:spPr>
          <a:xfrm flipH="1">
            <a:off x="4828378" y="4889804"/>
            <a:ext cx="2583492" cy="0"/>
          </a:xfrm>
          <a:prstGeom prst="lin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635F27D-6D6F-4F24-9289-DCD301ED50FD}"/>
              </a:ext>
            </a:extLst>
          </p:cNvPr>
          <p:cNvCxnSpPr>
            <a:cxnSpLocks/>
          </p:cNvCxnSpPr>
          <p:nvPr/>
        </p:nvCxnSpPr>
        <p:spPr>
          <a:xfrm flipH="1" flipV="1">
            <a:off x="4275557" y="1540869"/>
            <a:ext cx="2659863" cy="19013"/>
          </a:xfrm>
          <a:prstGeom prst="lin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55BD60-9BA1-43F0-8F36-D502C9B16B2F}"/>
              </a:ext>
            </a:extLst>
          </p:cNvPr>
          <p:cNvCxnSpPr>
            <a:cxnSpLocks/>
          </p:cNvCxnSpPr>
          <p:nvPr/>
        </p:nvCxnSpPr>
        <p:spPr>
          <a:xfrm flipH="1">
            <a:off x="5581843" y="2650002"/>
            <a:ext cx="1730028" cy="0"/>
          </a:xfrm>
          <a:prstGeom prst="lin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7B252A1-CA63-42E1-95EB-305849463E17}"/>
              </a:ext>
            </a:extLst>
          </p:cNvPr>
          <p:cNvCxnSpPr>
            <a:cxnSpLocks/>
          </p:cNvCxnSpPr>
          <p:nvPr/>
        </p:nvCxnSpPr>
        <p:spPr>
          <a:xfrm flipH="1">
            <a:off x="5710155" y="3734426"/>
            <a:ext cx="1601715" cy="0"/>
          </a:xfrm>
          <a:prstGeom prst="lin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227BED3-33C3-4F1F-A0EB-0E4559F6C209}"/>
              </a:ext>
            </a:extLst>
          </p:cNvPr>
          <p:cNvSpPr txBox="1">
            <a:spLocks/>
          </p:cNvSpPr>
          <p:nvPr/>
        </p:nvSpPr>
        <p:spPr>
          <a:xfrm>
            <a:off x="308370" y="153185"/>
            <a:ext cx="11336039" cy="721458"/>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200" b="0" kern="1200" cap="none" spc="-147"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47" normalizeH="0" baseline="0" noProof="0">
                <a:ln w="3175">
                  <a:noFill/>
                </a:ln>
                <a:solidFill>
                  <a:srgbClr val="000000"/>
                </a:solidFill>
                <a:effectLst/>
                <a:uLnTx/>
                <a:uFillTx/>
                <a:latin typeface="Segoe UI Semibold (Headings)"/>
                <a:ea typeface="+mn-ea"/>
                <a:cs typeface="Segoe UI" pitchFamily="34" charset="0"/>
              </a:rPr>
              <a:t>Content</a:t>
            </a:r>
          </a:p>
        </p:txBody>
      </p:sp>
      <p:sp>
        <p:nvSpPr>
          <p:cNvPr id="8" name="Oval 7">
            <a:extLst>
              <a:ext uri="{FF2B5EF4-FFF2-40B4-BE49-F238E27FC236}">
                <a16:creationId xmlns:a16="http://schemas.microsoft.com/office/drawing/2014/main" id="{8CBAB464-2853-40E6-9F00-2A4DE53AC88F}"/>
              </a:ext>
            </a:extLst>
          </p:cNvPr>
          <p:cNvSpPr/>
          <p:nvPr/>
        </p:nvSpPr>
        <p:spPr>
          <a:xfrm>
            <a:off x="6840236" y="1098048"/>
            <a:ext cx="914400" cy="914400"/>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64592"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1</a:t>
            </a:r>
            <a:endParaRPr kumimoji="0" lang="id-ID"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 name="TextBox 9">
            <a:extLst>
              <a:ext uri="{FF2B5EF4-FFF2-40B4-BE49-F238E27FC236}">
                <a16:creationId xmlns:a16="http://schemas.microsoft.com/office/drawing/2014/main" id="{DAF227A4-09B9-478C-A51A-EF454507B320}"/>
              </a:ext>
            </a:extLst>
          </p:cNvPr>
          <p:cNvSpPr txBox="1"/>
          <p:nvPr/>
        </p:nvSpPr>
        <p:spPr>
          <a:xfrm>
            <a:off x="8006512" y="1353408"/>
            <a:ext cx="2771080" cy="307777"/>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About </a:t>
            </a:r>
            <a:r>
              <a:rPr kumimoji="0" lang="en-US" sz="2000" b="1"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ManageSmart</a:t>
            </a:r>
            <a:endParaRPr kumimoji="0" lang="en-US" sz="20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40518841-F3A4-4D9C-83D2-7D59DA35B1CE}"/>
              </a:ext>
            </a:extLst>
          </p:cNvPr>
          <p:cNvSpPr txBox="1"/>
          <p:nvPr/>
        </p:nvSpPr>
        <p:spPr>
          <a:xfrm>
            <a:off x="8006511" y="3595285"/>
            <a:ext cx="3686759" cy="307777"/>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Onboard Employees</a:t>
            </a:r>
          </a:p>
        </p:txBody>
      </p:sp>
      <p:sp>
        <p:nvSpPr>
          <p:cNvPr id="24" name="TextBox 23">
            <a:extLst>
              <a:ext uri="{FF2B5EF4-FFF2-40B4-BE49-F238E27FC236}">
                <a16:creationId xmlns:a16="http://schemas.microsoft.com/office/drawing/2014/main" id="{15CF2FF1-FC77-426B-9489-A252BE3A8100}"/>
              </a:ext>
            </a:extLst>
          </p:cNvPr>
          <p:cNvSpPr txBox="1"/>
          <p:nvPr/>
        </p:nvSpPr>
        <p:spPr>
          <a:xfrm>
            <a:off x="8006512" y="2584802"/>
            <a:ext cx="3182045" cy="307777"/>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000" b="1"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ManageSmart</a:t>
            </a:r>
            <a:r>
              <a:rPr kumimoji="0" lang="en-US" sz="20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 Dashboards</a:t>
            </a:r>
          </a:p>
        </p:txBody>
      </p:sp>
      <p:sp>
        <p:nvSpPr>
          <p:cNvPr id="19" name="Oval 18">
            <a:extLst>
              <a:ext uri="{FF2B5EF4-FFF2-40B4-BE49-F238E27FC236}">
                <a16:creationId xmlns:a16="http://schemas.microsoft.com/office/drawing/2014/main" id="{9D5C9782-FBC6-4DF6-B2C2-CF70FFAF2D9E}"/>
              </a:ext>
            </a:extLst>
          </p:cNvPr>
          <p:cNvSpPr/>
          <p:nvPr/>
        </p:nvSpPr>
        <p:spPr>
          <a:xfrm>
            <a:off x="6840236" y="2198462"/>
            <a:ext cx="914400" cy="914400"/>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64592"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2</a:t>
            </a:r>
            <a:endParaRPr kumimoji="0" lang="id-ID"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1" name="Oval 20">
            <a:extLst>
              <a:ext uri="{FF2B5EF4-FFF2-40B4-BE49-F238E27FC236}">
                <a16:creationId xmlns:a16="http://schemas.microsoft.com/office/drawing/2014/main" id="{EC208227-0FDB-4D5C-BFE9-8E071602C15A}"/>
              </a:ext>
            </a:extLst>
          </p:cNvPr>
          <p:cNvSpPr/>
          <p:nvPr/>
        </p:nvSpPr>
        <p:spPr>
          <a:xfrm>
            <a:off x="6854670" y="3340325"/>
            <a:ext cx="914400" cy="914400"/>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64592"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3</a:t>
            </a:r>
            <a:endParaRPr kumimoji="0" lang="id-ID"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DD2B8067-64D4-42EA-8E48-7504654D9ABA}"/>
              </a:ext>
            </a:extLst>
          </p:cNvPr>
          <p:cNvSpPr txBox="1"/>
          <p:nvPr/>
        </p:nvSpPr>
        <p:spPr>
          <a:xfrm>
            <a:off x="8006512" y="4596554"/>
            <a:ext cx="3388058" cy="615553"/>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b="1" dirty="0">
                <a:gradFill>
                  <a:gsLst>
                    <a:gs pos="1250">
                      <a:srgbClr val="000000"/>
                    </a:gs>
                    <a:gs pos="100000">
                      <a:srgbClr val="000000"/>
                    </a:gs>
                  </a:gsLst>
                  <a:lin ang="5400000" scaled="0"/>
                </a:gradFill>
                <a:latin typeface="Segoe UI"/>
                <a:cs typeface="Segoe UI Semibold" panose="020B0702040204020203" pitchFamily="34" charset="0"/>
              </a:rPr>
              <a:t>Device Performance Analytics</a:t>
            </a:r>
            <a:endParaRPr kumimoji="0" lang="en-US" sz="20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endParaRPr>
          </a:p>
        </p:txBody>
      </p:sp>
      <p:sp>
        <p:nvSpPr>
          <p:cNvPr id="26" name="Oval 25">
            <a:extLst>
              <a:ext uri="{FF2B5EF4-FFF2-40B4-BE49-F238E27FC236}">
                <a16:creationId xmlns:a16="http://schemas.microsoft.com/office/drawing/2014/main" id="{DA83F42D-9D35-44B3-99B5-FE110622FC93}"/>
              </a:ext>
            </a:extLst>
          </p:cNvPr>
          <p:cNvSpPr/>
          <p:nvPr/>
        </p:nvSpPr>
        <p:spPr>
          <a:xfrm>
            <a:off x="6836686" y="4382278"/>
            <a:ext cx="914400" cy="914400"/>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64592"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4</a:t>
            </a:r>
            <a:endParaRPr kumimoji="0" lang="id-ID"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3" name="Straight Connector 2">
            <a:extLst>
              <a:ext uri="{FF2B5EF4-FFF2-40B4-BE49-F238E27FC236}">
                <a16:creationId xmlns:a16="http://schemas.microsoft.com/office/drawing/2014/main" id="{4E5FAF89-F0BE-AF67-7EAF-665CC1938C1C}"/>
              </a:ext>
            </a:extLst>
          </p:cNvPr>
          <p:cNvCxnSpPr>
            <a:cxnSpLocks/>
          </p:cNvCxnSpPr>
          <p:nvPr/>
        </p:nvCxnSpPr>
        <p:spPr>
          <a:xfrm flipH="1">
            <a:off x="4691037" y="5802493"/>
            <a:ext cx="2583492" cy="0"/>
          </a:xfrm>
          <a:prstGeom prst="lin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923B042-CED6-BD9D-1AD5-6D9FE8C9EED6}"/>
              </a:ext>
            </a:extLst>
          </p:cNvPr>
          <p:cNvSpPr/>
          <p:nvPr/>
        </p:nvSpPr>
        <p:spPr>
          <a:xfrm>
            <a:off x="6836686" y="5426016"/>
            <a:ext cx="914400" cy="914400"/>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64592"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5</a:t>
            </a:r>
            <a:endParaRPr kumimoji="0" lang="id-ID"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DB538A95-F970-45EA-4C1A-EFBAFC97F901}"/>
              </a:ext>
            </a:extLst>
          </p:cNvPr>
          <p:cNvSpPr txBox="1"/>
          <p:nvPr/>
        </p:nvSpPr>
        <p:spPr>
          <a:xfrm>
            <a:off x="8006510" y="5725427"/>
            <a:ext cx="5521393" cy="307777"/>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Productivity Tracker</a:t>
            </a:r>
          </a:p>
        </p:txBody>
      </p:sp>
      <p:sp>
        <p:nvSpPr>
          <p:cNvPr id="4" name="Oval 3">
            <a:extLst>
              <a:ext uri="{FF2B5EF4-FFF2-40B4-BE49-F238E27FC236}">
                <a16:creationId xmlns:a16="http://schemas.microsoft.com/office/drawing/2014/main" id="{648F431A-A44B-4877-95B3-A2EE2386D36C}"/>
              </a:ext>
            </a:extLst>
          </p:cNvPr>
          <p:cNvSpPr/>
          <p:nvPr/>
        </p:nvSpPr>
        <p:spPr bwMode="auto">
          <a:xfrm>
            <a:off x="498730" y="904979"/>
            <a:ext cx="5484053" cy="5484053"/>
          </a:xfrm>
          <a:prstGeom prst="ellips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a:ea typeface="+mn-ea"/>
              <a:cs typeface="+mn-cs"/>
            </a:endParaRPr>
          </a:p>
        </p:txBody>
      </p:sp>
      <p:pic>
        <p:nvPicPr>
          <p:cNvPr id="5" name="Picture 4" descr="A group of people sitting at a table&#10;&#10;Description automatically generated">
            <a:extLst>
              <a:ext uri="{FF2B5EF4-FFF2-40B4-BE49-F238E27FC236}">
                <a16:creationId xmlns:a16="http://schemas.microsoft.com/office/drawing/2014/main" id="{53355173-9E9C-485D-82AA-274CF04F6674}"/>
              </a:ext>
            </a:extLst>
          </p:cNvPr>
          <p:cNvPicPr>
            <a:picLocks noChangeAspect="1"/>
          </p:cNvPicPr>
          <p:nvPr/>
        </p:nvPicPr>
        <p:blipFill>
          <a:blip r:embed="rId3" cstate="print">
            <a:extLst>
              <a:ext uri="{28A0092B-C50C-407E-A947-70E740481C1C}">
                <a14:useLocalDpi xmlns:a14="http://schemas.microsoft.com/office/drawing/2010/main" val="0"/>
              </a:ext>
            </a:extLst>
          </a:blip>
          <a:srcRect l="10776" t="2642" r="27373" b="2642"/>
          <a:stretch>
            <a:fillRect/>
          </a:stretch>
        </p:blipFill>
        <p:spPr>
          <a:xfrm>
            <a:off x="845678" y="1201816"/>
            <a:ext cx="4790158" cy="4890380"/>
          </a:xfrm>
          <a:custGeom>
            <a:avLst/>
            <a:gdLst>
              <a:gd name="connsiteX0" fmla="*/ 2395079 w 4790158"/>
              <a:gd name="connsiteY0" fmla="*/ 0 h 4890380"/>
              <a:gd name="connsiteX1" fmla="*/ 4790158 w 4790158"/>
              <a:gd name="connsiteY1" fmla="*/ 2445190 h 4890380"/>
              <a:gd name="connsiteX2" fmla="*/ 2395079 w 4790158"/>
              <a:gd name="connsiteY2" fmla="*/ 4890380 h 4890380"/>
              <a:gd name="connsiteX3" fmla="*/ 0 w 4790158"/>
              <a:gd name="connsiteY3" fmla="*/ 2445190 h 4890380"/>
              <a:gd name="connsiteX4" fmla="*/ 2395079 w 4790158"/>
              <a:gd name="connsiteY4" fmla="*/ 0 h 489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158" h="4890380">
                <a:moveTo>
                  <a:pt x="2395079" y="0"/>
                </a:moveTo>
                <a:cubicBezTo>
                  <a:pt x="3717845" y="0"/>
                  <a:pt x="4790158" y="1094749"/>
                  <a:pt x="4790158" y="2445190"/>
                </a:cubicBezTo>
                <a:cubicBezTo>
                  <a:pt x="4790158" y="3795631"/>
                  <a:pt x="3717845" y="4890380"/>
                  <a:pt x="2395079" y="4890380"/>
                </a:cubicBezTo>
                <a:cubicBezTo>
                  <a:pt x="1072313" y="4890380"/>
                  <a:pt x="0" y="3795631"/>
                  <a:pt x="0" y="2445190"/>
                </a:cubicBezTo>
                <a:cubicBezTo>
                  <a:pt x="0" y="1094749"/>
                  <a:pt x="1072313" y="0"/>
                  <a:pt x="2395079" y="0"/>
                </a:cubicBezTo>
                <a:close/>
              </a:path>
            </a:pathLst>
          </a:custGeom>
        </p:spPr>
      </p:pic>
    </p:spTree>
    <p:extLst>
      <p:ext uri="{BB962C8B-B14F-4D97-AF65-F5344CB8AC3E}">
        <p14:creationId xmlns:p14="http://schemas.microsoft.com/office/powerpoint/2010/main" val="39496867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75F4C037-0B62-2E6B-86DB-40E923598253}"/>
              </a:ext>
            </a:extLst>
          </p:cNvPr>
          <p:cNvCxnSpPr>
            <a:cxnSpLocks/>
          </p:cNvCxnSpPr>
          <p:nvPr/>
        </p:nvCxnSpPr>
        <p:spPr>
          <a:xfrm>
            <a:off x="198198" y="2338843"/>
            <a:ext cx="5184138" cy="0"/>
          </a:xfrm>
          <a:prstGeom prst="line">
            <a:avLst/>
          </a:prstGeom>
          <a:ln>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Freeform 5"/>
          <p:cNvSpPr>
            <a:spLocks noEditPoints="1"/>
          </p:cNvSpPr>
          <p:nvPr/>
        </p:nvSpPr>
        <p:spPr bwMode="auto">
          <a:xfrm>
            <a:off x="198198" y="5262288"/>
            <a:ext cx="897086" cy="968155"/>
          </a:xfrm>
          <a:custGeom>
            <a:avLst/>
            <a:gdLst>
              <a:gd name="T0" fmla="*/ 0 w 1040"/>
              <a:gd name="T1" fmla="*/ 1111 h 1122"/>
              <a:gd name="T2" fmla="*/ 1040 w 1040"/>
              <a:gd name="T3" fmla="*/ 1111 h 1122"/>
              <a:gd name="T4" fmla="*/ 662 w 1040"/>
              <a:gd name="T5" fmla="*/ 11 h 1122"/>
              <a:gd name="T6" fmla="*/ 639 w 1040"/>
              <a:gd name="T7" fmla="*/ 295 h 1122"/>
              <a:gd name="T8" fmla="*/ 1017 w 1040"/>
              <a:gd name="T9" fmla="*/ 306 h 1122"/>
              <a:gd name="T10" fmla="*/ 1017 w 1040"/>
              <a:gd name="T11" fmla="*/ 306 h 1122"/>
              <a:gd name="T12" fmla="*/ 926 w 1040"/>
              <a:gd name="T13" fmla="*/ 412 h 1122"/>
              <a:gd name="T14" fmla="*/ 752 w 1040"/>
              <a:gd name="T15" fmla="*/ 529 h 1122"/>
              <a:gd name="T16" fmla="*/ 914 w 1040"/>
              <a:gd name="T17" fmla="*/ 540 h 1122"/>
              <a:gd name="T18" fmla="*/ 763 w 1040"/>
              <a:gd name="T19" fmla="*/ 634 h 1122"/>
              <a:gd name="T20" fmla="*/ 763 w 1040"/>
              <a:gd name="T21" fmla="*/ 657 h 1122"/>
              <a:gd name="T22" fmla="*/ 914 w 1040"/>
              <a:gd name="T23" fmla="*/ 750 h 1122"/>
              <a:gd name="T24" fmla="*/ 752 w 1040"/>
              <a:gd name="T25" fmla="*/ 761 h 1122"/>
              <a:gd name="T26" fmla="*/ 926 w 1040"/>
              <a:gd name="T27" fmla="*/ 877 h 1122"/>
              <a:gd name="T28" fmla="*/ 752 w 1040"/>
              <a:gd name="T29" fmla="*/ 993 h 1122"/>
              <a:gd name="T30" fmla="*/ 914 w 1040"/>
              <a:gd name="T31" fmla="*/ 1005 h 1122"/>
              <a:gd name="T32" fmla="*/ 154 w 1040"/>
              <a:gd name="T33" fmla="*/ 192 h 1122"/>
              <a:gd name="T34" fmla="*/ 142 w 1040"/>
              <a:gd name="T35" fmla="*/ 129 h 1122"/>
              <a:gd name="T36" fmla="*/ 269 w 1040"/>
              <a:gd name="T37" fmla="*/ 204 h 1122"/>
              <a:gd name="T38" fmla="*/ 280 w 1040"/>
              <a:gd name="T39" fmla="*/ 141 h 1122"/>
              <a:gd name="T40" fmla="*/ 383 w 1040"/>
              <a:gd name="T41" fmla="*/ 192 h 1122"/>
              <a:gd name="T42" fmla="*/ 532 w 1040"/>
              <a:gd name="T43" fmla="*/ 141 h 1122"/>
              <a:gd name="T44" fmla="*/ 508 w 1040"/>
              <a:gd name="T45" fmla="*/ 141 h 1122"/>
              <a:gd name="T46" fmla="*/ 154 w 1040"/>
              <a:gd name="T47" fmla="*/ 351 h 1122"/>
              <a:gd name="T48" fmla="*/ 142 w 1040"/>
              <a:gd name="T49" fmla="*/ 288 h 1122"/>
              <a:gd name="T50" fmla="*/ 269 w 1040"/>
              <a:gd name="T51" fmla="*/ 363 h 1122"/>
              <a:gd name="T52" fmla="*/ 280 w 1040"/>
              <a:gd name="T53" fmla="*/ 299 h 1122"/>
              <a:gd name="T54" fmla="*/ 383 w 1040"/>
              <a:gd name="T55" fmla="*/ 351 h 1122"/>
              <a:gd name="T56" fmla="*/ 532 w 1040"/>
              <a:gd name="T57" fmla="*/ 299 h 1122"/>
              <a:gd name="T58" fmla="*/ 508 w 1040"/>
              <a:gd name="T59" fmla="*/ 299 h 1122"/>
              <a:gd name="T60" fmla="*/ 154 w 1040"/>
              <a:gd name="T61" fmla="*/ 509 h 1122"/>
              <a:gd name="T62" fmla="*/ 142 w 1040"/>
              <a:gd name="T63" fmla="*/ 446 h 1122"/>
              <a:gd name="T64" fmla="*/ 269 w 1040"/>
              <a:gd name="T65" fmla="*/ 521 h 1122"/>
              <a:gd name="T66" fmla="*/ 280 w 1040"/>
              <a:gd name="T67" fmla="*/ 457 h 1122"/>
              <a:gd name="T68" fmla="*/ 383 w 1040"/>
              <a:gd name="T69" fmla="*/ 509 h 1122"/>
              <a:gd name="T70" fmla="*/ 532 w 1040"/>
              <a:gd name="T71" fmla="*/ 457 h 1122"/>
              <a:gd name="T72" fmla="*/ 508 w 1040"/>
              <a:gd name="T73" fmla="*/ 457 h 1122"/>
              <a:gd name="T74" fmla="*/ 154 w 1040"/>
              <a:gd name="T75" fmla="*/ 668 h 1122"/>
              <a:gd name="T76" fmla="*/ 142 w 1040"/>
              <a:gd name="T77" fmla="*/ 605 h 1122"/>
              <a:gd name="T78" fmla="*/ 269 w 1040"/>
              <a:gd name="T79" fmla="*/ 680 h 1122"/>
              <a:gd name="T80" fmla="*/ 280 w 1040"/>
              <a:gd name="T81" fmla="*/ 616 h 1122"/>
              <a:gd name="T82" fmla="*/ 383 w 1040"/>
              <a:gd name="T83" fmla="*/ 668 h 1122"/>
              <a:gd name="T84" fmla="*/ 532 w 1040"/>
              <a:gd name="T85" fmla="*/ 616 h 1122"/>
              <a:gd name="T86" fmla="*/ 508 w 1040"/>
              <a:gd name="T87" fmla="*/ 616 h 1122"/>
              <a:gd name="T88" fmla="*/ 154 w 1040"/>
              <a:gd name="T89" fmla="*/ 826 h 1122"/>
              <a:gd name="T90" fmla="*/ 142 w 1040"/>
              <a:gd name="T91" fmla="*/ 763 h 1122"/>
              <a:gd name="T92" fmla="*/ 269 w 1040"/>
              <a:gd name="T93" fmla="*/ 837 h 1122"/>
              <a:gd name="T94" fmla="*/ 280 w 1040"/>
              <a:gd name="T95" fmla="*/ 774 h 1122"/>
              <a:gd name="T96" fmla="*/ 383 w 1040"/>
              <a:gd name="T97" fmla="*/ 826 h 1122"/>
              <a:gd name="T98" fmla="*/ 532 w 1040"/>
              <a:gd name="T99" fmla="*/ 774 h 1122"/>
              <a:gd name="T100" fmla="*/ 508 w 1040"/>
              <a:gd name="T101" fmla="*/ 774 h 1122"/>
              <a:gd name="T102" fmla="*/ 154 w 1040"/>
              <a:gd name="T103" fmla="*/ 985 h 1122"/>
              <a:gd name="T104" fmla="*/ 142 w 1040"/>
              <a:gd name="T105" fmla="*/ 922 h 1122"/>
              <a:gd name="T106" fmla="*/ 269 w 1040"/>
              <a:gd name="T107" fmla="*/ 996 h 1122"/>
              <a:gd name="T108" fmla="*/ 280 w 1040"/>
              <a:gd name="T109" fmla="*/ 933 h 1122"/>
              <a:gd name="T110" fmla="*/ 383 w 1040"/>
              <a:gd name="T111" fmla="*/ 985 h 1122"/>
              <a:gd name="T112" fmla="*/ 532 w 1040"/>
              <a:gd name="T113" fmla="*/ 933 h 1122"/>
              <a:gd name="T114" fmla="*/ 508 w 1040"/>
              <a:gd name="T115" fmla="*/ 933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0" h="1122">
                <a:moveTo>
                  <a:pt x="650" y="0"/>
                </a:moveTo>
                <a:cubicBezTo>
                  <a:pt x="12" y="0"/>
                  <a:pt x="12" y="0"/>
                  <a:pt x="12" y="0"/>
                </a:cubicBezTo>
                <a:cubicBezTo>
                  <a:pt x="5" y="0"/>
                  <a:pt x="0" y="5"/>
                  <a:pt x="0" y="11"/>
                </a:cubicBezTo>
                <a:cubicBezTo>
                  <a:pt x="0" y="1111"/>
                  <a:pt x="0" y="1111"/>
                  <a:pt x="0" y="1111"/>
                </a:cubicBezTo>
                <a:cubicBezTo>
                  <a:pt x="0" y="1117"/>
                  <a:pt x="5" y="1122"/>
                  <a:pt x="12" y="1122"/>
                </a:cubicBezTo>
                <a:cubicBezTo>
                  <a:pt x="650" y="1122"/>
                  <a:pt x="650" y="1122"/>
                  <a:pt x="650" y="1122"/>
                </a:cubicBezTo>
                <a:cubicBezTo>
                  <a:pt x="1028" y="1122"/>
                  <a:pt x="1028" y="1122"/>
                  <a:pt x="1028" y="1122"/>
                </a:cubicBezTo>
                <a:cubicBezTo>
                  <a:pt x="1035" y="1122"/>
                  <a:pt x="1040" y="1117"/>
                  <a:pt x="1040" y="1111"/>
                </a:cubicBezTo>
                <a:cubicBezTo>
                  <a:pt x="1040" y="295"/>
                  <a:pt x="1040" y="295"/>
                  <a:pt x="1040" y="295"/>
                </a:cubicBezTo>
                <a:cubicBezTo>
                  <a:pt x="1040" y="288"/>
                  <a:pt x="1035" y="283"/>
                  <a:pt x="1028" y="283"/>
                </a:cubicBezTo>
                <a:cubicBezTo>
                  <a:pt x="662" y="283"/>
                  <a:pt x="662" y="283"/>
                  <a:pt x="662" y="283"/>
                </a:cubicBezTo>
                <a:cubicBezTo>
                  <a:pt x="662" y="11"/>
                  <a:pt x="662" y="11"/>
                  <a:pt x="662" y="11"/>
                </a:cubicBezTo>
                <a:cubicBezTo>
                  <a:pt x="662" y="6"/>
                  <a:pt x="657" y="0"/>
                  <a:pt x="650" y="0"/>
                </a:cubicBezTo>
                <a:close/>
                <a:moveTo>
                  <a:pt x="23" y="23"/>
                </a:moveTo>
                <a:cubicBezTo>
                  <a:pt x="639" y="23"/>
                  <a:pt x="639" y="23"/>
                  <a:pt x="639" y="23"/>
                </a:cubicBezTo>
                <a:cubicBezTo>
                  <a:pt x="639" y="295"/>
                  <a:pt x="639" y="295"/>
                  <a:pt x="639" y="295"/>
                </a:cubicBezTo>
                <a:cubicBezTo>
                  <a:pt x="639" y="1099"/>
                  <a:pt x="639" y="1099"/>
                  <a:pt x="639" y="1099"/>
                </a:cubicBezTo>
                <a:cubicBezTo>
                  <a:pt x="23" y="1099"/>
                  <a:pt x="23" y="1099"/>
                  <a:pt x="23" y="1099"/>
                </a:cubicBezTo>
                <a:lnTo>
                  <a:pt x="23" y="23"/>
                </a:lnTo>
                <a:close/>
                <a:moveTo>
                  <a:pt x="1017" y="306"/>
                </a:moveTo>
                <a:cubicBezTo>
                  <a:pt x="1017" y="1099"/>
                  <a:pt x="1017" y="1099"/>
                  <a:pt x="1017" y="1099"/>
                </a:cubicBezTo>
                <a:cubicBezTo>
                  <a:pt x="662" y="1099"/>
                  <a:pt x="662" y="1099"/>
                  <a:pt x="662" y="1099"/>
                </a:cubicBezTo>
                <a:cubicBezTo>
                  <a:pt x="662" y="306"/>
                  <a:pt x="662" y="306"/>
                  <a:pt x="662" y="306"/>
                </a:cubicBezTo>
                <a:lnTo>
                  <a:pt x="1017" y="306"/>
                </a:lnTo>
                <a:close/>
                <a:moveTo>
                  <a:pt x="752" y="412"/>
                </a:moveTo>
                <a:cubicBezTo>
                  <a:pt x="752" y="405"/>
                  <a:pt x="756" y="401"/>
                  <a:pt x="763" y="401"/>
                </a:cubicBezTo>
                <a:cubicBezTo>
                  <a:pt x="914" y="401"/>
                  <a:pt x="914" y="401"/>
                  <a:pt x="914" y="401"/>
                </a:cubicBezTo>
                <a:cubicBezTo>
                  <a:pt x="921" y="401"/>
                  <a:pt x="926" y="405"/>
                  <a:pt x="926" y="412"/>
                </a:cubicBezTo>
                <a:cubicBezTo>
                  <a:pt x="926" y="419"/>
                  <a:pt x="921" y="424"/>
                  <a:pt x="914" y="424"/>
                </a:cubicBezTo>
                <a:cubicBezTo>
                  <a:pt x="763" y="424"/>
                  <a:pt x="763" y="424"/>
                  <a:pt x="763" y="424"/>
                </a:cubicBezTo>
                <a:cubicBezTo>
                  <a:pt x="757" y="424"/>
                  <a:pt x="752" y="419"/>
                  <a:pt x="752" y="412"/>
                </a:cubicBezTo>
                <a:close/>
                <a:moveTo>
                  <a:pt x="752" y="529"/>
                </a:moveTo>
                <a:cubicBezTo>
                  <a:pt x="752" y="522"/>
                  <a:pt x="756" y="517"/>
                  <a:pt x="763" y="517"/>
                </a:cubicBezTo>
                <a:cubicBezTo>
                  <a:pt x="914" y="517"/>
                  <a:pt x="914" y="517"/>
                  <a:pt x="914" y="517"/>
                </a:cubicBezTo>
                <a:cubicBezTo>
                  <a:pt x="921" y="517"/>
                  <a:pt x="926" y="522"/>
                  <a:pt x="926" y="529"/>
                </a:cubicBezTo>
                <a:cubicBezTo>
                  <a:pt x="926" y="536"/>
                  <a:pt x="921" y="540"/>
                  <a:pt x="914" y="540"/>
                </a:cubicBezTo>
                <a:cubicBezTo>
                  <a:pt x="763" y="540"/>
                  <a:pt x="763" y="540"/>
                  <a:pt x="763" y="540"/>
                </a:cubicBezTo>
                <a:cubicBezTo>
                  <a:pt x="757" y="540"/>
                  <a:pt x="752" y="536"/>
                  <a:pt x="752" y="529"/>
                </a:cubicBezTo>
                <a:close/>
                <a:moveTo>
                  <a:pt x="752" y="645"/>
                </a:moveTo>
                <a:cubicBezTo>
                  <a:pt x="752" y="638"/>
                  <a:pt x="756" y="634"/>
                  <a:pt x="763" y="634"/>
                </a:cubicBezTo>
                <a:cubicBezTo>
                  <a:pt x="914" y="634"/>
                  <a:pt x="914" y="634"/>
                  <a:pt x="914" y="634"/>
                </a:cubicBezTo>
                <a:cubicBezTo>
                  <a:pt x="921" y="634"/>
                  <a:pt x="926" y="638"/>
                  <a:pt x="926" y="645"/>
                </a:cubicBezTo>
                <a:cubicBezTo>
                  <a:pt x="926" y="652"/>
                  <a:pt x="921" y="657"/>
                  <a:pt x="914" y="657"/>
                </a:cubicBezTo>
                <a:cubicBezTo>
                  <a:pt x="763" y="657"/>
                  <a:pt x="763" y="657"/>
                  <a:pt x="763" y="657"/>
                </a:cubicBezTo>
                <a:cubicBezTo>
                  <a:pt x="757" y="657"/>
                  <a:pt x="752" y="651"/>
                  <a:pt x="752" y="645"/>
                </a:cubicBezTo>
                <a:close/>
                <a:moveTo>
                  <a:pt x="752" y="761"/>
                </a:moveTo>
                <a:cubicBezTo>
                  <a:pt x="752" y="755"/>
                  <a:pt x="756" y="750"/>
                  <a:pt x="763" y="750"/>
                </a:cubicBezTo>
                <a:cubicBezTo>
                  <a:pt x="914" y="750"/>
                  <a:pt x="914" y="750"/>
                  <a:pt x="914" y="750"/>
                </a:cubicBezTo>
                <a:cubicBezTo>
                  <a:pt x="921" y="750"/>
                  <a:pt x="926" y="755"/>
                  <a:pt x="926" y="761"/>
                </a:cubicBezTo>
                <a:cubicBezTo>
                  <a:pt x="926" y="768"/>
                  <a:pt x="921" y="773"/>
                  <a:pt x="914" y="773"/>
                </a:cubicBezTo>
                <a:cubicBezTo>
                  <a:pt x="763" y="773"/>
                  <a:pt x="763" y="773"/>
                  <a:pt x="763" y="773"/>
                </a:cubicBezTo>
                <a:cubicBezTo>
                  <a:pt x="757" y="773"/>
                  <a:pt x="752" y="767"/>
                  <a:pt x="752" y="761"/>
                </a:cubicBezTo>
                <a:close/>
                <a:moveTo>
                  <a:pt x="752" y="877"/>
                </a:moveTo>
                <a:cubicBezTo>
                  <a:pt x="752" y="870"/>
                  <a:pt x="756" y="865"/>
                  <a:pt x="763" y="865"/>
                </a:cubicBezTo>
                <a:cubicBezTo>
                  <a:pt x="914" y="865"/>
                  <a:pt x="914" y="865"/>
                  <a:pt x="914" y="865"/>
                </a:cubicBezTo>
                <a:cubicBezTo>
                  <a:pt x="921" y="865"/>
                  <a:pt x="926" y="870"/>
                  <a:pt x="926" y="877"/>
                </a:cubicBezTo>
                <a:cubicBezTo>
                  <a:pt x="926" y="884"/>
                  <a:pt x="921" y="888"/>
                  <a:pt x="914" y="888"/>
                </a:cubicBezTo>
                <a:cubicBezTo>
                  <a:pt x="763" y="888"/>
                  <a:pt x="763" y="888"/>
                  <a:pt x="763" y="888"/>
                </a:cubicBezTo>
                <a:cubicBezTo>
                  <a:pt x="757" y="888"/>
                  <a:pt x="752" y="884"/>
                  <a:pt x="752" y="877"/>
                </a:cubicBezTo>
                <a:close/>
                <a:moveTo>
                  <a:pt x="752" y="993"/>
                </a:moveTo>
                <a:cubicBezTo>
                  <a:pt x="752" y="986"/>
                  <a:pt x="756" y="981"/>
                  <a:pt x="763" y="981"/>
                </a:cubicBezTo>
                <a:cubicBezTo>
                  <a:pt x="914" y="981"/>
                  <a:pt x="914" y="981"/>
                  <a:pt x="914" y="981"/>
                </a:cubicBezTo>
                <a:cubicBezTo>
                  <a:pt x="921" y="981"/>
                  <a:pt x="926" y="986"/>
                  <a:pt x="926" y="993"/>
                </a:cubicBezTo>
                <a:cubicBezTo>
                  <a:pt x="926" y="1000"/>
                  <a:pt x="921" y="1005"/>
                  <a:pt x="914" y="1005"/>
                </a:cubicBezTo>
                <a:cubicBezTo>
                  <a:pt x="763" y="1005"/>
                  <a:pt x="763" y="1005"/>
                  <a:pt x="763" y="1005"/>
                </a:cubicBezTo>
                <a:cubicBezTo>
                  <a:pt x="757" y="1005"/>
                  <a:pt x="752" y="1000"/>
                  <a:pt x="752" y="993"/>
                </a:cubicBezTo>
                <a:close/>
                <a:moveTo>
                  <a:pt x="154" y="141"/>
                </a:moveTo>
                <a:cubicBezTo>
                  <a:pt x="154" y="192"/>
                  <a:pt x="154" y="192"/>
                  <a:pt x="154" y="192"/>
                </a:cubicBezTo>
                <a:cubicBezTo>
                  <a:pt x="154" y="199"/>
                  <a:pt x="149" y="204"/>
                  <a:pt x="142" y="204"/>
                </a:cubicBezTo>
                <a:cubicBezTo>
                  <a:pt x="135" y="204"/>
                  <a:pt x="131" y="199"/>
                  <a:pt x="131" y="192"/>
                </a:cubicBezTo>
                <a:cubicBezTo>
                  <a:pt x="131" y="141"/>
                  <a:pt x="131" y="141"/>
                  <a:pt x="131" y="141"/>
                </a:cubicBezTo>
                <a:cubicBezTo>
                  <a:pt x="131" y="134"/>
                  <a:pt x="135" y="129"/>
                  <a:pt x="142" y="129"/>
                </a:cubicBezTo>
                <a:cubicBezTo>
                  <a:pt x="149" y="129"/>
                  <a:pt x="154" y="135"/>
                  <a:pt x="154" y="141"/>
                </a:cubicBezTo>
                <a:close/>
                <a:moveTo>
                  <a:pt x="280" y="141"/>
                </a:moveTo>
                <a:cubicBezTo>
                  <a:pt x="280" y="192"/>
                  <a:pt x="280" y="192"/>
                  <a:pt x="280" y="192"/>
                </a:cubicBezTo>
                <a:cubicBezTo>
                  <a:pt x="280" y="199"/>
                  <a:pt x="276" y="204"/>
                  <a:pt x="269" y="204"/>
                </a:cubicBezTo>
                <a:cubicBezTo>
                  <a:pt x="262" y="204"/>
                  <a:pt x="257" y="199"/>
                  <a:pt x="257" y="192"/>
                </a:cubicBezTo>
                <a:cubicBezTo>
                  <a:pt x="257" y="141"/>
                  <a:pt x="257" y="141"/>
                  <a:pt x="257" y="141"/>
                </a:cubicBezTo>
                <a:cubicBezTo>
                  <a:pt x="257" y="134"/>
                  <a:pt x="262" y="129"/>
                  <a:pt x="269" y="129"/>
                </a:cubicBezTo>
                <a:cubicBezTo>
                  <a:pt x="276" y="129"/>
                  <a:pt x="280" y="135"/>
                  <a:pt x="280" y="141"/>
                </a:cubicBezTo>
                <a:close/>
                <a:moveTo>
                  <a:pt x="406" y="141"/>
                </a:moveTo>
                <a:cubicBezTo>
                  <a:pt x="406" y="192"/>
                  <a:pt x="406" y="192"/>
                  <a:pt x="406" y="192"/>
                </a:cubicBezTo>
                <a:cubicBezTo>
                  <a:pt x="406" y="199"/>
                  <a:pt x="401" y="204"/>
                  <a:pt x="394" y="204"/>
                </a:cubicBezTo>
                <a:cubicBezTo>
                  <a:pt x="388" y="204"/>
                  <a:pt x="383" y="199"/>
                  <a:pt x="383" y="192"/>
                </a:cubicBezTo>
                <a:cubicBezTo>
                  <a:pt x="383" y="141"/>
                  <a:pt x="383" y="141"/>
                  <a:pt x="383" y="141"/>
                </a:cubicBezTo>
                <a:cubicBezTo>
                  <a:pt x="383" y="134"/>
                  <a:pt x="388" y="129"/>
                  <a:pt x="394" y="129"/>
                </a:cubicBezTo>
                <a:cubicBezTo>
                  <a:pt x="401" y="129"/>
                  <a:pt x="406" y="135"/>
                  <a:pt x="406" y="141"/>
                </a:cubicBezTo>
                <a:close/>
                <a:moveTo>
                  <a:pt x="532" y="141"/>
                </a:moveTo>
                <a:cubicBezTo>
                  <a:pt x="532" y="192"/>
                  <a:pt x="532" y="192"/>
                  <a:pt x="532" y="192"/>
                </a:cubicBezTo>
                <a:cubicBezTo>
                  <a:pt x="532" y="199"/>
                  <a:pt x="527" y="204"/>
                  <a:pt x="520" y="204"/>
                </a:cubicBezTo>
                <a:cubicBezTo>
                  <a:pt x="513" y="204"/>
                  <a:pt x="508" y="199"/>
                  <a:pt x="508" y="192"/>
                </a:cubicBezTo>
                <a:cubicBezTo>
                  <a:pt x="508" y="141"/>
                  <a:pt x="508" y="141"/>
                  <a:pt x="508" y="141"/>
                </a:cubicBezTo>
                <a:cubicBezTo>
                  <a:pt x="508" y="134"/>
                  <a:pt x="513" y="129"/>
                  <a:pt x="520" y="129"/>
                </a:cubicBezTo>
                <a:cubicBezTo>
                  <a:pt x="527" y="129"/>
                  <a:pt x="532" y="135"/>
                  <a:pt x="532" y="141"/>
                </a:cubicBezTo>
                <a:close/>
                <a:moveTo>
                  <a:pt x="154" y="299"/>
                </a:moveTo>
                <a:cubicBezTo>
                  <a:pt x="154" y="351"/>
                  <a:pt x="154" y="351"/>
                  <a:pt x="154" y="351"/>
                </a:cubicBezTo>
                <a:cubicBezTo>
                  <a:pt x="154" y="358"/>
                  <a:pt x="149" y="363"/>
                  <a:pt x="142" y="363"/>
                </a:cubicBezTo>
                <a:cubicBezTo>
                  <a:pt x="135" y="363"/>
                  <a:pt x="131" y="358"/>
                  <a:pt x="131" y="351"/>
                </a:cubicBezTo>
                <a:cubicBezTo>
                  <a:pt x="131" y="299"/>
                  <a:pt x="131" y="299"/>
                  <a:pt x="131" y="299"/>
                </a:cubicBezTo>
                <a:cubicBezTo>
                  <a:pt x="131" y="293"/>
                  <a:pt x="135" y="288"/>
                  <a:pt x="142" y="288"/>
                </a:cubicBezTo>
                <a:cubicBezTo>
                  <a:pt x="149" y="288"/>
                  <a:pt x="154" y="293"/>
                  <a:pt x="154" y="299"/>
                </a:cubicBezTo>
                <a:close/>
                <a:moveTo>
                  <a:pt x="280" y="299"/>
                </a:moveTo>
                <a:cubicBezTo>
                  <a:pt x="280" y="351"/>
                  <a:pt x="280" y="351"/>
                  <a:pt x="280" y="351"/>
                </a:cubicBezTo>
                <a:cubicBezTo>
                  <a:pt x="280" y="358"/>
                  <a:pt x="276" y="363"/>
                  <a:pt x="269" y="363"/>
                </a:cubicBezTo>
                <a:cubicBezTo>
                  <a:pt x="262" y="363"/>
                  <a:pt x="257" y="358"/>
                  <a:pt x="257" y="351"/>
                </a:cubicBezTo>
                <a:cubicBezTo>
                  <a:pt x="257" y="299"/>
                  <a:pt x="257" y="299"/>
                  <a:pt x="257" y="299"/>
                </a:cubicBezTo>
                <a:cubicBezTo>
                  <a:pt x="257" y="293"/>
                  <a:pt x="262" y="288"/>
                  <a:pt x="269" y="288"/>
                </a:cubicBezTo>
                <a:cubicBezTo>
                  <a:pt x="276" y="288"/>
                  <a:pt x="280" y="293"/>
                  <a:pt x="280" y="299"/>
                </a:cubicBezTo>
                <a:close/>
                <a:moveTo>
                  <a:pt x="406" y="299"/>
                </a:moveTo>
                <a:cubicBezTo>
                  <a:pt x="406" y="351"/>
                  <a:pt x="406" y="351"/>
                  <a:pt x="406" y="351"/>
                </a:cubicBezTo>
                <a:cubicBezTo>
                  <a:pt x="406" y="358"/>
                  <a:pt x="401" y="363"/>
                  <a:pt x="394" y="363"/>
                </a:cubicBezTo>
                <a:cubicBezTo>
                  <a:pt x="388" y="363"/>
                  <a:pt x="383" y="358"/>
                  <a:pt x="383" y="351"/>
                </a:cubicBezTo>
                <a:cubicBezTo>
                  <a:pt x="383" y="299"/>
                  <a:pt x="383" y="299"/>
                  <a:pt x="383" y="299"/>
                </a:cubicBezTo>
                <a:cubicBezTo>
                  <a:pt x="383" y="293"/>
                  <a:pt x="388" y="288"/>
                  <a:pt x="394" y="288"/>
                </a:cubicBezTo>
                <a:cubicBezTo>
                  <a:pt x="401" y="288"/>
                  <a:pt x="406" y="293"/>
                  <a:pt x="406" y="299"/>
                </a:cubicBezTo>
                <a:close/>
                <a:moveTo>
                  <a:pt x="532" y="299"/>
                </a:moveTo>
                <a:cubicBezTo>
                  <a:pt x="532" y="351"/>
                  <a:pt x="532" y="351"/>
                  <a:pt x="532" y="351"/>
                </a:cubicBezTo>
                <a:cubicBezTo>
                  <a:pt x="532" y="358"/>
                  <a:pt x="527" y="363"/>
                  <a:pt x="520" y="363"/>
                </a:cubicBezTo>
                <a:cubicBezTo>
                  <a:pt x="513" y="363"/>
                  <a:pt x="508" y="358"/>
                  <a:pt x="508" y="351"/>
                </a:cubicBezTo>
                <a:cubicBezTo>
                  <a:pt x="508" y="299"/>
                  <a:pt x="508" y="299"/>
                  <a:pt x="508" y="299"/>
                </a:cubicBezTo>
                <a:cubicBezTo>
                  <a:pt x="508" y="293"/>
                  <a:pt x="513" y="288"/>
                  <a:pt x="520" y="288"/>
                </a:cubicBezTo>
                <a:cubicBezTo>
                  <a:pt x="527" y="288"/>
                  <a:pt x="532" y="293"/>
                  <a:pt x="532" y="299"/>
                </a:cubicBezTo>
                <a:close/>
                <a:moveTo>
                  <a:pt x="154" y="457"/>
                </a:moveTo>
                <a:cubicBezTo>
                  <a:pt x="154" y="509"/>
                  <a:pt x="154" y="509"/>
                  <a:pt x="154" y="509"/>
                </a:cubicBezTo>
                <a:cubicBezTo>
                  <a:pt x="154" y="516"/>
                  <a:pt x="149" y="521"/>
                  <a:pt x="142" y="521"/>
                </a:cubicBezTo>
                <a:cubicBezTo>
                  <a:pt x="135" y="521"/>
                  <a:pt x="131" y="516"/>
                  <a:pt x="131" y="509"/>
                </a:cubicBezTo>
                <a:cubicBezTo>
                  <a:pt x="131" y="457"/>
                  <a:pt x="131" y="457"/>
                  <a:pt x="131" y="457"/>
                </a:cubicBezTo>
                <a:cubicBezTo>
                  <a:pt x="131" y="450"/>
                  <a:pt x="135" y="446"/>
                  <a:pt x="142" y="446"/>
                </a:cubicBezTo>
                <a:cubicBezTo>
                  <a:pt x="149" y="446"/>
                  <a:pt x="154" y="452"/>
                  <a:pt x="154" y="457"/>
                </a:cubicBezTo>
                <a:close/>
                <a:moveTo>
                  <a:pt x="280" y="457"/>
                </a:moveTo>
                <a:cubicBezTo>
                  <a:pt x="280" y="509"/>
                  <a:pt x="280" y="509"/>
                  <a:pt x="280" y="509"/>
                </a:cubicBezTo>
                <a:cubicBezTo>
                  <a:pt x="280" y="516"/>
                  <a:pt x="276" y="521"/>
                  <a:pt x="269" y="521"/>
                </a:cubicBezTo>
                <a:cubicBezTo>
                  <a:pt x="262" y="521"/>
                  <a:pt x="257" y="516"/>
                  <a:pt x="257" y="509"/>
                </a:cubicBezTo>
                <a:cubicBezTo>
                  <a:pt x="257" y="457"/>
                  <a:pt x="257" y="457"/>
                  <a:pt x="257" y="457"/>
                </a:cubicBezTo>
                <a:cubicBezTo>
                  <a:pt x="257" y="450"/>
                  <a:pt x="262" y="446"/>
                  <a:pt x="269" y="446"/>
                </a:cubicBezTo>
                <a:cubicBezTo>
                  <a:pt x="276" y="446"/>
                  <a:pt x="280" y="452"/>
                  <a:pt x="280" y="457"/>
                </a:cubicBezTo>
                <a:close/>
                <a:moveTo>
                  <a:pt x="406" y="457"/>
                </a:moveTo>
                <a:cubicBezTo>
                  <a:pt x="406" y="509"/>
                  <a:pt x="406" y="509"/>
                  <a:pt x="406" y="509"/>
                </a:cubicBezTo>
                <a:cubicBezTo>
                  <a:pt x="406" y="516"/>
                  <a:pt x="401" y="521"/>
                  <a:pt x="394" y="521"/>
                </a:cubicBezTo>
                <a:cubicBezTo>
                  <a:pt x="388" y="521"/>
                  <a:pt x="383" y="516"/>
                  <a:pt x="383" y="509"/>
                </a:cubicBezTo>
                <a:cubicBezTo>
                  <a:pt x="383" y="457"/>
                  <a:pt x="383" y="457"/>
                  <a:pt x="383" y="457"/>
                </a:cubicBezTo>
                <a:cubicBezTo>
                  <a:pt x="383" y="450"/>
                  <a:pt x="388" y="446"/>
                  <a:pt x="394" y="446"/>
                </a:cubicBezTo>
                <a:cubicBezTo>
                  <a:pt x="401" y="446"/>
                  <a:pt x="406" y="452"/>
                  <a:pt x="406" y="457"/>
                </a:cubicBezTo>
                <a:close/>
                <a:moveTo>
                  <a:pt x="532" y="457"/>
                </a:moveTo>
                <a:cubicBezTo>
                  <a:pt x="532" y="509"/>
                  <a:pt x="532" y="509"/>
                  <a:pt x="532" y="509"/>
                </a:cubicBezTo>
                <a:cubicBezTo>
                  <a:pt x="532" y="516"/>
                  <a:pt x="527" y="521"/>
                  <a:pt x="520" y="521"/>
                </a:cubicBezTo>
                <a:cubicBezTo>
                  <a:pt x="513" y="521"/>
                  <a:pt x="508" y="516"/>
                  <a:pt x="508" y="509"/>
                </a:cubicBezTo>
                <a:cubicBezTo>
                  <a:pt x="508" y="457"/>
                  <a:pt x="508" y="457"/>
                  <a:pt x="508" y="457"/>
                </a:cubicBezTo>
                <a:cubicBezTo>
                  <a:pt x="508" y="450"/>
                  <a:pt x="513" y="446"/>
                  <a:pt x="520" y="446"/>
                </a:cubicBezTo>
                <a:cubicBezTo>
                  <a:pt x="527" y="446"/>
                  <a:pt x="532" y="452"/>
                  <a:pt x="532" y="457"/>
                </a:cubicBezTo>
                <a:close/>
                <a:moveTo>
                  <a:pt x="154" y="616"/>
                </a:moveTo>
                <a:cubicBezTo>
                  <a:pt x="154" y="668"/>
                  <a:pt x="154" y="668"/>
                  <a:pt x="154" y="668"/>
                </a:cubicBezTo>
                <a:cubicBezTo>
                  <a:pt x="154" y="675"/>
                  <a:pt x="149" y="680"/>
                  <a:pt x="142" y="680"/>
                </a:cubicBezTo>
                <a:cubicBezTo>
                  <a:pt x="135" y="680"/>
                  <a:pt x="131" y="675"/>
                  <a:pt x="131" y="668"/>
                </a:cubicBezTo>
                <a:cubicBezTo>
                  <a:pt x="131" y="616"/>
                  <a:pt x="131" y="616"/>
                  <a:pt x="131" y="616"/>
                </a:cubicBezTo>
                <a:cubicBezTo>
                  <a:pt x="131" y="609"/>
                  <a:pt x="135" y="605"/>
                  <a:pt x="142" y="605"/>
                </a:cubicBezTo>
                <a:cubicBezTo>
                  <a:pt x="149" y="605"/>
                  <a:pt x="154" y="609"/>
                  <a:pt x="154" y="616"/>
                </a:cubicBezTo>
                <a:close/>
                <a:moveTo>
                  <a:pt x="280" y="616"/>
                </a:moveTo>
                <a:cubicBezTo>
                  <a:pt x="280" y="668"/>
                  <a:pt x="280" y="668"/>
                  <a:pt x="280" y="668"/>
                </a:cubicBezTo>
                <a:cubicBezTo>
                  <a:pt x="280" y="675"/>
                  <a:pt x="276" y="680"/>
                  <a:pt x="269" y="680"/>
                </a:cubicBezTo>
                <a:cubicBezTo>
                  <a:pt x="262" y="680"/>
                  <a:pt x="257" y="675"/>
                  <a:pt x="257" y="668"/>
                </a:cubicBezTo>
                <a:cubicBezTo>
                  <a:pt x="257" y="616"/>
                  <a:pt x="257" y="616"/>
                  <a:pt x="257" y="616"/>
                </a:cubicBezTo>
                <a:cubicBezTo>
                  <a:pt x="257" y="609"/>
                  <a:pt x="262" y="605"/>
                  <a:pt x="269" y="605"/>
                </a:cubicBezTo>
                <a:cubicBezTo>
                  <a:pt x="276" y="605"/>
                  <a:pt x="280" y="609"/>
                  <a:pt x="280" y="616"/>
                </a:cubicBezTo>
                <a:close/>
                <a:moveTo>
                  <a:pt x="406" y="616"/>
                </a:moveTo>
                <a:cubicBezTo>
                  <a:pt x="406" y="668"/>
                  <a:pt x="406" y="668"/>
                  <a:pt x="406" y="668"/>
                </a:cubicBezTo>
                <a:cubicBezTo>
                  <a:pt x="406" y="675"/>
                  <a:pt x="401" y="680"/>
                  <a:pt x="394" y="680"/>
                </a:cubicBezTo>
                <a:cubicBezTo>
                  <a:pt x="388" y="680"/>
                  <a:pt x="383" y="675"/>
                  <a:pt x="383" y="668"/>
                </a:cubicBezTo>
                <a:cubicBezTo>
                  <a:pt x="383" y="616"/>
                  <a:pt x="383" y="616"/>
                  <a:pt x="383" y="616"/>
                </a:cubicBezTo>
                <a:cubicBezTo>
                  <a:pt x="383" y="609"/>
                  <a:pt x="388" y="605"/>
                  <a:pt x="394" y="605"/>
                </a:cubicBezTo>
                <a:cubicBezTo>
                  <a:pt x="401" y="605"/>
                  <a:pt x="406" y="609"/>
                  <a:pt x="406" y="616"/>
                </a:cubicBezTo>
                <a:close/>
                <a:moveTo>
                  <a:pt x="532" y="616"/>
                </a:moveTo>
                <a:cubicBezTo>
                  <a:pt x="532" y="668"/>
                  <a:pt x="532" y="668"/>
                  <a:pt x="532" y="668"/>
                </a:cubicBezTo>
                <a:cubicBezTo>
                  <a:pt x="532" y="675"/>
                  <a:pt x="527" y="680"/>
                  <a:pt x="520" y="680"/>
                </a:cubicBezTo>
                <a:cubicBezTo>
                  <a:pt x="513" y="680"/>
                  <a:pt x="508" y="675"/>
                  <a:pt x="508" y="668"/>
                </a:cubicBezTo>
                <a:cubicBezTo>
                  <a:pt x="508" y="616"/>
                  <a:pt x="508" y="616"/>
                  <a:pt x="508" y="616"/>
                </a:cubicBezTo>
                <a:cubicBezTo>
                  <a:pt x="508" y="609"/>
                  <a:pt x="513" y="605"/>
                  <a:pt x="520" y="605"/>
                </a:cubicBezTo>
                <a:cubicBezTo>
                  <a:pt x="527" y="605"/>
                  <a:pt x="532" y="609"/>
                  <a:pt x="532" y="616"/>
                </a:cubicBezTo>
                <a:close/>
                <a:moveTo>
                  <a:pt x="154" y="774"/>
                </a:moveTo>
                <a:cubicBezTo>
                  <a:pt x="154" y="826"/>
                  <a:pt x="154" y="826"/>
                  <a:pt x="154" y="826"/>
                </a:cubicBezTo>
                <a:cubicBezTo>
                  <a:pt x="154" y="833"/>
                  <a:pt x="149" y="837"/>
                  <a:pt x="142" y="837"/>
                </a:cubicBezTo>
                <a:cubicBezTo>
                  <a:pt x="135" y="837"/>
                  <a:pt x="131" y="833"/>
                  <a:pt x="131" y="826"/>
                </a:cubicBezTo>
                <a:cubicBezTo>
                  <a:pt x="131" y="774"/>
                  <a:pt x="131" y="774"/>
                  <a:pt x="131" y="774"/>
                </a:cubicBezTo>
                <a:cubicBezTo>
                  <a:pt x="131" y="767"/>
                  <a:pt x="135" y="763"/>
                  <a:pt x="142" y="763"/>
                </a:cubicBezTo>
                <a:cubicBezTo>
                  <a:pt x="149" y="763"/>
                  <a:pt x="154" y="768"/>
                  <a:pt x="154" y="774"/>
                </a:cubicBezTo>
                <a:close/>
                <a:moveTo>
                  <a:pt x="280" y="774"/>
                </a:moveTo>
                <a:cubicBezTo>
                  <a:pt x="280" y="826"/>
                  <a:pt x="280" y="826"/>
                  <a:pt x="280" y="826"/>
                </a:cubicBezTo>
                <a:cubicBezTo>
                  <a:pt x="280" y="833"/>
                  <a:pt x="276" y="837"/>
                  <a:pt x="269" y="837"/>
                </a:cubicBezTo>
                <a:cubicBezTo>
                  <a:pt x="262" y="837"/>
                  <a:pt x="257" y="833"/>
                  <a:pt x="257" y="826"/>
                </a:cubicBezTo>
                <a:cubicBezTo>
                  <a:pt x="257" y="774"/>
                  <a:pt x="257" y="774"/>
                  <a:pt x="257" y="774"/>
                </a:cubicBezTo>
                <a:cubicBezTo>
                  <a:pt x="257" y="767"/>
                  <a:pt x="262" y="763"/>
                  <a:pt x="269" y="763"/>
                </a:cubicBezTo>
                <a:cubicBezTo>
                  <a:pt x="276" y="763"/>
                  <a:pt x="280" y="768"/>
                  <a:pt x="280" y="774"/>
                </a:cubicBezTo>
                <a:close/>
                <a:moveTo>
                  <a:pt x="406" y="774"/>
                </a:moveTo>
                <a:cubicBezTo>
                  <a:pt x="406" y="826"/>
                  <a:pt x="406" y="826"/>
                  <a:pt x="406" y="826"/>
                </a:cubicBezTo>
                <a:cubicBezTo>
                  <a:pt x="406" y="833"/>
                  <a:pt x="401" y="837"/>
                  <a:pt x="394" y="837"/>
                </a:cubicBezTo>
                <a:cubicBezTo>
                  <a:pt x="388" y="837"/>
                  <a:pt x="383" y="833"/>
                  <a:pt x="383" y="826"/>
                </a:cubicBezTo>
                <a:cubicBezTo>
                  <a:pt x="383" y="774"/>
                  <a:pt x="383" y="774"/>
                  <a:pt x="383" y="774"/>
                </a:cubicBezTo>
                <a:cubicBezTo>
                  <a:pt x="383" y="767"/>
                  <a:pt x="388" y="763"/>
                  <a:pt x="394" y="763"/>
                </a:cubicBezTo>
                <a:cubicBezTo>
                  <a:pt x="401" y="763"/>
                  <a:pt x="406" y="768"/>
                  <a:pt x="406" y="774"/>
                </a:cubicBezTo>
                <a:close/>
                <a:moveTo>
                  <a:pt x="532" y="774"/>
                </a:moveTo>
                <a:cubicBezTo>
                  <a:pt x="532" y="826"/>
                  <a:pt x="532" y="826"/>
                  <a:pt x="532" y="826"/>
                </a:cubicBezTo>
                <a:cubicBezTo>
                  <a:pt x="532" y="833"/>
                  <a:pt x="527" y="837"/>
                  <a:pt x="520" y="837"/>
                </a:cubicBezTo>
                <a:cubicBezTo>
                  <a:pt x="513" y="837"/>
                  <a:pt x="508" y="833"/>
                  <a:pt x="508" y="826"/>
                </a:cubicBezTo>
                <a:cubicBezTo>
                  <a:pt x="508" y="774"/>
                  <a:pt x="508" y="774"/>
                  <a:pt x="508" y="774"/>
                </a:cubicBezTo>
                <a:cubicBezTo>
                  <a:pt x="508" y="767"/>
                  <a:pt x="513" y="763"/>
                  <a:pt x="520" y="763"/>
                </a:cubicBezTo>
                <a:cubicBezTo>
                  <a:pt x="527" y="763"/>
                  <a:pt x="532" y="768"/>
                  <a:pt x="532" y="774"/>
                </a:cubicBezTo>
                <a:close/>
                <a:moveTo>
                  <a:pt x="154" y="933"/>
                </a:moveTo>
                <a:cubicBezTo>
                  <a:pt x="154" y="985"/>
                  <a:pt x="154" y="985"/>
                  <a:pt x="154" y="985"/>
                </a:cubicBezTo>
                <a:cubicBezTo>
                  <a:pt x="154" y="992"/>
                  <a:pt x="149" y="996"/>
                  <a:pt x="142" y="996"/>
                </a:cubicBezTo>
                <a:cubicBezTo>
                  <a:pt x="135" y="996"/>
                  <a:pt x="131" y="992"/>
                  <a:pt x="131" y="985"/>
                </a:cubicBezTo>
                <a:cubicBezTo>
                  <a:pt x="131" y="933"/>
                  <a:pt x="131" y="933"/>
                  <a:pt x="131" y="933"/>
                </a:cubicBezTo>
                <a:cubicBezTo>
                  <a:pt x="131" y="926"/>
                  <a:pt x="135" y="922"/>
                  <a:pt x="142" y="922"/>
                </a:cubicBezTo>
                <a:cubicBezTo>
                  <a:pt x="149" y="922"/>
                  <a:pt x="154" y="926"/>
                  <a:pt x="154" y="933"/>
                </a:cubicBezTo>
                <a:close/>
                <a:moveTo>
                  <a:pt x="280" y="933"/>
                </a:moveTo>
                <a:cubicBezTo>
                  <a:pt x="280" y="985"/>
                  <a:pt x="280" y="985"/>
                  <a:pt x="280" y="985"/>
                </a:cubicBezTo>
                <a:cubicBezTo>
                  <a:pt x="280" y="992"/>
                  <a:pt x="276" y="996"/>
                  <a:pt x="269" y="996"/>
                </a:cubicBezTo>
                <a:cubicBezTo>
                  <a:pt x="262" y="996"/>
                  <a:pt x="257" y="992"/>
                  <a:pt x="257" y="985"/>
                </a:cubicBezTo>
                <a:cubicBezTo>
                  <a:pt x="257" y="933"/>
                  <a:pt x="257" y="933"/>
                  <a:pt x="257" y="933"/>
                </a:cubicBezTo>
                <a:cubicBezTo>
                  <a:pt x="257" y="926"/>
                  <a:pt x="262" y="922"/>
                  <a:pt x="269" y="922"/>
                </a:cubicBezTo>
                <a:cubicBezTo>
                  <a:pt x="276" y="922"/>
                  <a:pt x="280" y="926"/>
                  <a:pt x="280" y="933"/>
                </a:cubicBezTo>
                <a:close/>
                <a:moveTo>
                  <a:pt x="406" y="933"/>
                </a:moveTo>
                <a:cubicBezTo>
                  <a:pt x="406" y="985"/>
                  <a:pt x="406" y="985"/>
                  <a:pt x="406" y="985"/>
                </a:cubicBezTo>
                <a:cubicBezTo>
                  <a:pt x="406" y="992"/>
                  <a:pt x="401" y="996"/>
                  <a:pt x="394" y="996"/>
                </a:cubicBezTo>
                <a:cubicBezTo>
                  <a:pt x="388" y="996"/>
                  <a:pt x="383" y="992"/>
                  <a:pt x="383" y="985"/>
                </a:cubicBezTo>
                <a:cubicBezTo>
                  <a:pt x="383" y="933"/>
                  <a:pt x="383" y="933"/>
                  <a:pt x="383" y="933"/>
                </a:cubicBezTo>
                <a:cubicBezTo>
                  <a:pt x="383" y="926"/>
                  <a:pt x="388" y="922"/>
                  <a:pt x="394" y="922"/>
                </a:cubicBezTo>
                <a:cubicBezTo>
                  <a:pt x="401" y="922"/>
                  <a:pt x="406" y="926"/>
                  <a:pt x="406" y="933"/>
                </a:cubicBezTo>
                <a:close/>
                <a:moveTo>
                  <a:pt x="532" y="933"/>
                </a:moveTo>
                <a:cubicBezTo>
                  <a:pt x="532" y="985"/>
                  <a:pt x="532" y="985"/>
                  <a:pt x="532" y="985"/>
                </a:cubicBezTo>
                <a:cubicBezTo>
                  <a:pt x="532" y="992"/>
                  <a:pt x="527" y="996"/>
                  <a:pt x="520" y="996"/>
                </a:cubicBezTo>
                <a:cubicBezTo>
                  <a:pt x="513" y="996"/>
                  <a:pt x="508" y="992"/>
                  <a:pt x="508" y="985"/>
                </a:cubicBezTo>
                <a:cubicBezTo>
                  <a:pt x="508" y="933"/>
                  <a:pt x="508" y="933"/>
                  <a:pt x="508" y="933"/>
                </a:cubicBezTo>
                <a:cubicBezTo>
                  <a:pt x="508" y="926"/>
                  <a:pt x="513" y="922"/>
                  <a:pt x="520" y="922"/>
                </a:cubicBezTo>
                <a:cubicBezTo>
                  <a:pt x="527" y="922"/>
                  <a:pt x="532" y="926"/>
                  <a:pt x="532" y="933"/>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Calibri" panose="020F0502020204030204" pitchFamily="34" charset="0"/>
              <a:cs typeface="Calibri" panose="020F0502020204030204" pitchFamily="34" charset="0"/>
            </a:endParaRPr>
          </a:p>
        </p:txBody>
      </p:sp>
      <p:sp>
        <p:nvSpPr>
          <p:cNvPr id="14" name="Freeform 9"/>
          <p:cNvSpPr>
            <a:spLocks noEditPoints="1"/>
          </p:cNvSpPr>
          <p:nvPr/>
        </p:nvSpPr>
        <p:spPr bwMode="auto">
          <a:xfrm>
            <a:off x="6286626" y="5268638"/>
            <a:ext cx="1083333" cy="957428"/>
          </a:xfrm>
          <a:custGeom>
            <a:avLst/>
            <a:gdLst>
              <a:gd name="T0" fmla="*/ 1120 w 1120"/>
              <a:gd name="T1" fmla="*/ 804 h 992"/>
              <a:gd name="T2" fmla="*/ 1097 w 1120"/>
              <a:gd name="T3" fmla="*/ 804 h 992"/>
              <a:gd name="T4" fmla="*/ 1075 w 1120"/>
              <a:gd name="T5" fmla="*/ 653 h 992"/>
              <a:gd name="T6" fmla="*/ 853 w 1120"/>
              <a:gd name="T7" fmla="*/ 501 h 992"/>
              <a:gd name="T8" fmla="*/ 857 w 1120"/>
              <a:gd name="T9" fmla="*/ 345 h 992"/>
              <a:gd name="T10" fmla="*/ 883 w 1120"/>
              <a:gd name="T11" fmla="*/ 147 h 992"/>
              <a:gd name="T12" fmla="*/ 726 w 1120"/>
              <a:gd name="T13" fmla="*/ 23 h 992"/>
              <a:gd name="T14" fmla="*/ 601 w 1120"/>
              <a:gd name="T15" fmla="*/ 298 h 992"/>
              <a:gd name="T16" fmla="*/ 631 w 1120"/>
              <a:gd name="T17" fmla="*/ 354 h 992"/>
              <a:gd name="T18" fmla="*/ 621 w 1120"/>
              <a:gd name="T19" fmla="*/ 516 h 992"/>
              <a:gd name="T20" fmla="*/ 387 w 1120"/>
              <a:gd name="T21" fmla="*/ 699 h 992"/>
              <a:gd name="T22" fmla="*/ 376 w 1120"/>
              <a:gd name="T23" fmla="*/ 814 h 992"/>
              <a:gd name="T24" fmla="*/ 364 w 1120"/>
              <a:gd name="T25" fmla="*/ 699 h 992"/>
              <a:gd name="T26" fmla="*/ 610 w 1120"/>
              <a:gd name="T27" fmla="*/ 495 h 992"/>
              <a:gd name="T28" fmla="*/ 580 w 1120"/>
              <a:gd name="T29" fmla="*/ 298 h 992"/>
              <a:gd name="T30" fmla="*/ 725 w 1120"/>
              <a:gd name="T31" fmla="*/ 0 h 992"/>
              <a:gd name="T32" fmla="*/ 904 w 1120"/>
              <a:gd name="T33" fmla="*/ 147 h 992"/>
              <a:gd name="T34" fmla="*/ 874 w 1120"/>
              <a:gd name="T35" fmla="*/ 360 h 992"/>
              <a:gd name="T36" fmla="*/ 1089 w 1120"/>
              <a:gd name="T37" fmla="*/ 636 h 992"/>
              <a:gd name="T38" fmla="*/ 23 w 1120"/>
              <a:gd name="T39" fmla="*/ 804 h 992"/>
              <a:gd name="T40" fmla="*/ 40 w 1120"/>
              <a:gd name="T41" fmla="*/ 683 h 992"/>
              <a:gd name="T42" fmla="*/ 222 w 1120"/>
              <a:gd name="T43" fmla="*/ 557 h 992"/>
              <a:gd name="T44" fmla="*/ 218 w 1120"/>
              <a:gd name="T45" fmla="*/ 428 h 992"/>
              <a:gd name="T46" fmla="*/ 198 w 1120"/>
              <a:gd name="T47" fmla="*/ 269 h 992"/>
              <a:gd name="T48" fmla="*/ 324 w 1120"/>
              <a:gd name="T49" fmla="*/ 170 h 992"/>
              <a:gd name="T50" fmla="*/ 423 w 1120"/>
              <a:gd name="T51" fmla="*/ 391 h 992"/>
              <a:gd name="T52" fmla="*/ 399 w 1120"/>
              <a:gd name="T53" fmla="*/ 437 h 992"/>
              <a:gd name="T54" fmla="*/ 410 w 1120"/>
              <a:gd name="T55" fmla="*/ 546 h 992"/>
              <a:gd name="T56" fmla="*/ 422 w 1120"/>
              <a:gd name="T57" fmla="*/ 443 h 992"/>
              <a:gd name="T58" fmla="*/ 446 w 1120"/>
              <a:gd name="T59" fmla="*/ 269 h 992"/>
              <a:gd name="T60" fmla="*/ 297 w 1120"/>
              <a:gd name="T61" fmla="*/ 147 h 992"/>
              <a:gd name="T62" fmla="*/ 175 w 1120"/>
              <a:gd name="T63" fmla="*/ 391 h 992"/>
              <a:gd name="T64" fmla="*/ 199 w 1120"/>
              <a:gd name="T65" fmla="*/ 553 h 992"/>
              <a:gd name="T66" fmla="*/ 0 w 1120"/>
              <a:gd name="T67" fmla="*/ 720 h 992"/>
              <a:gd name="T68" fmla="*/ 12 w 1120"/>
              <a:gd name="T69" fmla="*/ 815 h 992"/>
              <a:gd name="T70" fmla="*/ 803 w 1120"/>
              <a:gd name="T71" fmla="*/ 541 h 992"/>
              <a:gd name="T72" fmla="*/ 802 w 1120"/>
              <a:gd name="T73" fmla="*/ 935 h 992"/>
              <a:gd name="T74" fmla="*/ 750 w 1120"/>
              <a:gd name="T75" fmla="*/ 988 h 992"/>
              <a:gd name="T76" fmla="*/ 734 w 1120"/>
              <a:gd name="T77" fmla="*/ 988 h 992"/>
              <a:gd name="T78" fmla="*/ 683 w 1120"/>
              <a:gd name="T79" fmla="*/ 934 h 992"/>
              <a:gd name="T80" fmla="*/ 680 w 1120"/>
              <a:gd name="T81" fmla="*/ 542 h 992"/>
              <a:gd name="T82" fmla="*/ 703 w 1120"/>
              <a:gd name="T83" fmla="*/ 542 h 992"/>
              <a:gd name="T84" fmla="*/ 719 w 1120"/>
              <a:gd name="T85" fmla="*/ 573 h 992"/>
              <a:gd name="T86" fmla="*/ 780 w 1120"/>
              <a:gd name="T87" fmla="*/ 542 h 992"/>
              <a:gd name="T88" fmla="*/ 803 w 1120"/>
              <a:gd name="T89" fmla="*/ 541 h 992"/>
              <a:gd name="T90" fmla="*/ 765 w 1120"/>
              <a:gd name="T91" fmla="*/ 599 h 992"/>
              <a:gd name="T92" fmla="*/ 721 w 1120"/>
              <a:gd name="T93" fmla="*/ 600 h 992"/>
              <a:gd name="T94" fmla="*/ 743 w 1120"/>
              <a:gd name="T95" fmla="*/ 964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0" h="992">
                <a:moveTo>
                  <a:pt x="1120" y="700"/>
                </a:moveTo>
                <a:cubicBezTo>
                  <a:pt x="1120" y="804"/>
                  <a:pt x="1120" y="804"/>
                  <a:pt x="1120" y="804"/>
                </a:cubicBezTo>
                <a:cubicBezTo>
                  <a:pt x="1120" y="811"/>
                  <a:pt x="1115" y="815"/>
                  <a:pt x="1108" y="815"/>
                </a:cubicBezTo>
                <a:cubicBezTo>
                  <a:pt x="1101" y="815"/>
                  <a:pt x="1097" y="811"/>
                  <a:pt x="1097" y="804"/>
                </a:cubicBezTo>
                <a:cubicBezTo>
                  <a:pt x="1097" y="700"/>
                  <a:pt x="1097" y="700"/>
                  <a:pt x="1097" y="700"/>
                </a:cubicBezTo>
                <a:cubicBezTo>
                  <a:pt x="1097" y="682"/>
                  <a:pt x="1089" y="664"/>
                  <a:pt x="1075" y="653"/>
                </a:cubicBezTo>
                <a:cubicBezTo>
                  <a:pt x="983" y="577"/>
                  <a:pt x="881" y="526"/>
                  <a:pt x="863" y="517"/>
                </a:cubicBezTo>
                <a:cubicBezTo>
                  <a:pt x="857" y="513"/>
                  <a:pt x="853" y="508"/>
                  <a:pt x="853" y="501"/>
                </a:cubicBezTo>
                <a:cubicBezTo>
                  <a:pt x="853" y="354"/>
                  <a:pt x="853" y="354"/>
                  <a:pt x="853" y="354"/>
                </a:cubicBezTo>
                <a:cubicBezTo>
                  <a:pt x="853" y="351"/>
                  <a:pt x="855" y="348"/>
                  <a:pt x="857" y="345"/>
                </a:cubicBezTo>
                <a:cubicBezTo>
                  <a:pt x="873" y="335"/>
                  <a:pt x="883" y="318"/>
                  <a:pt x="883" y="298"/>
                </a:cubicBezTo>
                <a:cubicBezTo>
                  <a:pt x="883" y="147"/>
                  <a:pt x="883" y="147"/>
                  <a:pt x="883" y="147"/>
                </a:cubicBezTo>
                <a:cubicBezTo>
                  <a:pt x="883" y="78"/>
                  <a:pt x="827" y="23"/>
                  <a:pt x="758" y="23"/>
                </a:cubicBezTo>
                <a:cubicBezTo>
                  <a:pt x="726" y="23"/>
                  <a:pt x="726" y="23"/>
                  <a:pt x="726" y="23"/>
                </a:cubicBezTo>
                <a:cubicBezTo>
                  <a:pt x="657" y="23"/>
                  <a:pt x="601" y="78"/>
                  <a:pt x="601" y="147"/>
                </a:cubicBezTo>
                <a:cubicBezTo>
                  <a:pt x="601" y="298"/>
                  <a:pt x="601" y="298"/>
                  <a:pt x="601" y="298"/>
                </a:cubicBezTo>
                <a:cubicBezTo>
                  <a:pt x="601" y="316"/>
                  <a:pt x="611" y="335"/>
                  <a:pt x="627" y="345"/>
                </a:cubicBezTo>
                <a:cubicBezTo>
                  <a:pt x="630" y="348"/>
                  <a:pt x="631" y="351"/>
                  <a:pt x="631" y="354"/>
                </a:cubicBezTo>
                <a:cubicBezTo>
                  <a:pt x="631" y="500"/>
                  <a:pt x="631" y="500"/>
                  <a:pt x="631" y="500"/>
                </a:cubicBezTo>
                <a:cubicBezTo>
                  <a:pt x="631" y="507"/>
                  <a:pt x="628" y="513"/>
                  <a:pt x="621" y="516"/>
                </a:cubicBezTo>
                <a:cubicBezTo>
                  <a:pt x="601" y="525"/>
                  <a:pt x="501" y="576"/>
                  <a:pt x="409" y="652"/>
                </a:cubicBezTo>
                <a:cubicBezTo>
                  <a:pt x="395" y="663"/>
                  <a:pt x="387" y="680"/>
                  <a:pt x="387" y="699"/>
                </a:cubicBezTo>
                <a:cubicBezTo>
                  <a:pt x="387" y="803"/>
                  <a:pt x="387" y="803"/>
                  <a:pt x="387" y="803"/>
                </a:cubicBezTo>
                <a:cubicBezTo>
                  <a:pt x="387" y="809"/>
                  <a:pt x="383" y="814"/>
                  <a:pt x="376" y="814"/>
                </a:cubicBezTo>
                <a:cubicBezTo>
                  <a:pt x="369" y="814"/>
                  <a:pt x="364" y="809"/>
                  <a:pt x="364" y="803"/>
                </a:cubicBezTo>
                <a:cubicBezTo>
                  <a:pt x="364" y="699"/>
                  <a:pt x="364" y="699"/>
                  <a:pt x="364" y="699"/>
                </a:cubicBezTo>
                <a:cubicBezTo>
                  <a:pt x="364" y="674"/>
                  <a:pt x="376" y="649"/>
                  <a:pt x="395" y="633"/>
                </a:cubicBezTo>
                <a:cubicBezTo>
                  <a:pt x="486" y="558"/>
                  <a:pt x="584" y="508"/>
                  <a:pt x="610" y="495"/>
                </a:cubicBezTo>
                <a:cubicBezTo>
                  <a:pt x="610" y="360"/>
                  <a:pt x="610" y="360"/>
                  <a:pt x="610" y="360"/>
                </a:cubicBezTo>
                <a:cubicBezTo>
                  <a:pt x="590" y="345"/>
                  <a:pt x="580" y="322"/>
                  <a:pt x="580" y="298"/>
                </a:cubicBezTo>
                <a:cubicBezTo>
                  <a:pt x="580" y="147"/>
                  <a:pt x="580" y="147"/>
                  <a:pt x="580" y="147"/>
                </a:cubicBezTo>
                <a:cubicBezTo>
                  <a:pt x="577" y="65"/>
                  <a:pt x="644" y="0"/>
                  <a:pt x="725" y="0"/>
                </a:cubicBezTo>
                <a:cubicBezTo>
                  <a:pt x="757" y="0"/>
                  <a:pt x="757" y="0"/>
                  <a:pt x="757" y="0"/>
                </a:cubicBezTo>
                <a:cubicBezTo>
                  <a:pt x="839" y="0"/>
                  <a:pt x="904" y="65"/>
                  <a:pt x="904" y="147"/>
                </a:cubicBezTo>
                <a:cubicBezTo>
                  <a:pt x="904" y="298"/>
                  <a:pt x="904" y="298"/>
                  <a:pt x="904" y="298"/>
                </a:cubicBezTo>
                <a:cubicBezTo>
                  <a:pt x="904" y="322"/>
                  <a:pt x="893" y="345"/>
                  <a:pt x="874" y="360"/>
                </a:cubicBezTo>
                <a:cubicBezTo>
                  <a:pt x="874" y="497"/>
                  <a:pt x="874" y="497"/>
                  <a:pt x="874" y="497"/>
                </a:cubicBezTo>
                <a:cubicBezTo>
                  <a:pt x="900" y="510"/>
                  <a:pt x="998" y="561"/>
                  <a:pt x="1089" y="636"/>
                </a:cubicBezTo>
                <a:cubicBezTo>
                  <a:pt x="1108" y="651"/>
                  <a:pt x="1120" y="675"/>
                  <a:pt x="1120" y="700"/>
                </a:cubicBezTo>
                <a:close/>
                <a:moveTo>
                  <a:pt x="23" y="804"/>
                </a:moveTo>
                <a:cubicBezTo>
                  <a:pt x="23" y="720"/>
                  <a:pt x="23" y="720"/>
                  <a:pt x="23" y="720"/>
                </a:cubicBezTo>
                <a:cubicBezTo>
                  <a:pt x="23" y="705"/>
                  <a:pt x="30" y="692"/>
                  <a:pt x="40" y="683"/>
                </a:cubicBezTo>
                <a:cubicBezTo>
                  <a:pt x="115" y="621"/>
                  <a:pt x="197" y="579"/>
                  <a:pt x="213" y="572"/>
                </a:cubicBezTo>
                <a:cubicBezTo>
                  <a:pt x="219" y="570"/>
                  <a:pt x="222" y="563"/>
                  <a:pt x="222" y="557"/>
                </a:cubicBezTo>
                <a:cubicBezTo>
                  <a:pt x="222" y="437"/>
                  <a:pt x="222" y="437"/>
                  <a:pt x="222" y="437"/>
                </a:cubicBezTo>
                <a:cubicBezTo>
                  <a:pt x="222" y="434"/>
                  <a:pt x="220" y="430"/>
                  <a:pt x="218" y="428"/>
                </a:cubicBezTo>
                <a:cubicBezTo>
                  <a:pt x="205" y="420"/>
                  <a:pt x="198" y="406"/>
                  <a:pt x="198" y="391"/>
                </a:cubicBezTo>
                <a:cubicBezTo>
                  <a:pt x="198" y="269"/>
                  <a:pt x="198" y="269"/>
                  <a:pt x="198" y="269"/>
                </a:cubicBezTo>
                <a:cubicBezTo>
                  <a:pt x="198" y="215"/>
                  <a:pt x="243" y="170"/>
                  <a:pt x="297" y="170"/>
                </a:cubicBezTo>
                <a:cubicBezTo>
                  <a:pt x="324" y="170"/>
                  <a:pt x="324" y="170"/>
                  <a:pt x="324" y="170"/>
                </a:cubicBezTo>
                <a:cubicBezTo>
                  <a:pt x="378" y="170"/>
                  <a:pt x="423" y="215"/>
                  <a:pt x="423" y="269"/>
                </a:cubicBezTo>
                <a:cubicBezTo>
                  <a:pt x="423" y="391"/>
                  <a:pt x="423" y="391"/>
                  <a:pt x="423" y="391"/>
                </a:cubicBezTo>
                <a:cubicBezTo>
                  <a:pt x="423" y="406"/>
                  <a:pt x="416" y="420"/>
                  <a:pt x="403" y="428"/>
                </a:cubicBezTo>
                <a:cubicBezTo>
                  <a:pt x="400" y="430"/>
                  <a:pt x="399" y="434"/>
                  <a:pt x="399" y="437"/>
                </a:cubicBezTo>
                <a:cubicBezTo>
                  <a:pt x="399" y="534"/>
                  <a:pt x="399" y="534"/>
                  <a:pt x="399" y="534"/>
                </a:cubicBezTo>
                <a:cubicBezTo>
                  <a:pt x="399" y="541"/>
                  <a:pt x="403" y="546"/>
                  <a:pt x="410" y="546"/>
                </a:cubicBezTo>
                <a:cubicBezTo>
                  <a:pt x="417" y="546"/>
                  <a:pt x="422" y="541"/>
                  <a:pt x="422" y="534"/>
                </a:cubicBezTo>
                <a:cubicBezTo>
                  <a:pt x="422" y="443"/>
                  <a:pt x="422" y="443"/>
                  <a:pt x="422" y="443"/>
                </a:cubicBezTo>
                <a:cubicBezTo>
                  <a:pt x="438" y="430"/>
                  <a:pt x="446" y="412"/>
                  <a:pt x="446" y="391"/>
                </a:cubicBezTo>
                <a:cubicBezTo>
                  <a:pt x="446" y="269"/>
                  <a:pt x="446" y="269"/>
                  <a:pt x="446" y="269"/>
                </a:cubicBezTo>
                <a:cubicBezTo>
                  <a:pt x="446" y="202"/>
                  <a:pt x="391" y="147"/>
                  <a:pt x="324" y="147"/>
                </a:cubicBezTo>
                <a:cubicBezTo>
                  <a:pt x="297" y="147"/>
                  <a:pt x="297" y="147"/>
                  <a:pt x="297" y="147"/>
                </a:cubicBezTo>
                <a:cubicBezTo>
                  <a:pt x="231" y="147"/>
                  <a:pt x="175" y="202"/>
                  <a:pt x="175" y="269"/>
                </a:cubicBezTo>
                <a:cubicBezTo>
                  <a:pt x="175" y="391"/>
                  <a:pt x="175" y="391"/>
                  <a:pt x="175" y="391"/>
                </a:cubicBezTo>
                <a:cubicBezTo>
                  <a:pt x="175" y="412"/>
                  <a:pt x="184" y="430"/>
                  <a:pt x="199" y="443"/>
                </a:cubicBezTo>
                <a:cubicBezTo>
                  <a:pt x="199" y="553"/>
                  <a:pt x="199" y="553"/>
                  <a:pt x="199" y="553"/>
                </a:cubicBezTo>
                <a:cubicBezTo>
                  <a:pt x="178" y="564"/>
                  <a:pt x="98" y="604"/>
                  <a:pt x="25" y="664"/>
                </a:cubicBezTo>
                <a:cubicBezTo>
                  <a:pt x="9" y="678"/>
                  <a:pt x="0" y="698"/>
                  <a:pt x="0" y="720"/>
                </a:cubicBezTo>
                <a:cubicBezTo>
                  <a:pt x="0" y="804"/>
                  <a:pt x="0" y="804"/>
                  <a:pt x="0" y="804"/>
                </a:cubicBezTo>
                <a:cubicBezTo>
                  <a:pt x="0" y="811"/>
                  <a:pt x="5" y="815"/>
                  <a:pt x="12" y="815"/>
                </a:cubicBezTo>
                <a:cubicBezTo>
                  <a:pt x="19" y="815"/>
                  <a:pt x="23" y="809"/>
                  <a:pt x="23" y="804"/>
                </a:cubicBezTo>
                <a:close/>
                <a:moveTo>
                  <a:pt x="803" y="541"/>
                </a:moveTo>
                <a:cubicBezTo>
                  <a:pt x="803" y="557"/>
                  <a:pt x="797" y="571"/>
                  <a:pt x="787" y="581"/>
                </a:cubicBezTo>
                <a:cubicBezTo>
                  <a:pt x="802" y="935"/>
                  <a:pt x="802" y="935"/>
                  <a:pt x="802" y="935"/>
                </a:cubicBezTo>
                <a:cubicBezTo>
                  <a:pt x="802" y="939"/>
                  <a:pt x="801" y="942"/>
                  <a:pt x="798" y="944"/>
                </a:cubicBezTo>
                <a:cubicBezTo>
                  <a:pt x="750" y="988"/>
                  <a:pt x="750" y="988"/>
                  <a:pt x="750" y="988"/>
                </a:cubicBezTo>
                <a:cubicBezTo>
                  <a:pt x="748" y="990"/>
                  <a:pt x="745" y="992"/>
                  <a:pt x="742" y="992"/>
                </a:cubicBezTo>
                <a:cubicBezTo>
                  <a:pt x="740" y="992"/>
                  <a:pt x="736" y="990"/>
                  <a:pt x="734" y="988"/>
                </a:cubicBezTo>
                <a:cubicBezTo>
                  <a:pt x="687" y="943"/>
                  <a:pt x="687" y="943"/>
                  <a:pt x="687" y="943"/>
                </a:cubicBezTo>
                <a:cubicBezTo>
                  <a:pt x="684" y="941"/>
                  <a:pt x="683" y="937"/>
                  <a:pt x="683" y="934"/>
                </a:cubicBezTo>
                <a:cubicBezTo>
                  <a:pt x="698" y="586"/>
                  <a:pt x="698" y="586"/>
                  <a:pt x="698" y="586"/>
                </a:cubicBezTo>
                <a:cubicBezTo>
                  <a:pt x="687" y="574"/>
                  <a:pt x="680" y="560"/>
                  <a:pt x="680" y="542"/>
                </a:cubicBezTo>
                <a:cubicBezTo>
                  <a:pt x="680" y="535"/>
                  <a:pt x="684" y="531"/>
                  <a:pt x="691" y="531"/>
                </a:cubicBezTo>
                <a:cubicBezTo>
                  <a:pt x="698" y="531"/>
                  <a:pt x="703" y="535"/>
                  <a:pt x="703" y="542"/>
                </a:cubicBezTo>
                <a:cubicBezTo>
                  <a:pt x="703" y="555"/>
                  <a:pt x="709" y="566"/>
                  <a:pt x="719" y="573"/>
                </a:cubicBezTo>
                <a:cubicBezTo>
                  <a:pt x="719" y="573"/>
                  <a:pt x="719" y="573"/>
                  <a:pt x="719" y="573"/>
                </a:cubicBezTo>
                <a:cubicBezTo>
                  <a:pt x="726" y="578"/>
                  <a:pt x="733" y="580"/>
                  <a:pt x="742" y="580"/>
                </a:cubicBezTo>
                <a:cubicBezTo>
                  <a:pt x="763" y="580"/>
                  <a:pt x="780" y="563"/>
                  <a:pt x="780" y="542"/>
                </a:cubicBezTo>
                <a:cubicBezTo>
                  <a:pt x="780" y="535"/>
                  <a:pt x="785" y="531"/>
                  <a:pt x="792" y="531"/>
                </a:cubicBezTo>
                <a:cubicBezTo>
                  <a:pt x="798" y="531"/>
                  <a:pt x="803" y="535"/>
                  <a:pt x="803" y="541"/>
                </a:cubicBezTo>
                <a:close/>
                <a:moveTo>
                  <a:pt x="779" y="930"/>
                </a:moveTo>
                <a:cubicBezTo>
                  <a:pt x="765" y="599"/>
                  <a:pt x="765" y="599"/>
                  <a:pt x="765" y="599"/>
                </a:cubicBezTo>
                <a:cubicBezTo>
                  <a:pt x="758" y="602"/>
                  <a:pt x="750" y="603"/>
                  <a:pt x="742" y="603"/>
                </a:cubicBezTo>
                <a:cubicBezTo>
                  <a:pt x="735" y="603"/>
                  <a:pt x="728" y="602"/>
                  <a:pt x="721" y="600"/>
                </a:cubicBezTo>
                <a:cubicBezTo>
                  <a:pt x="706" y="930"/>
                  <a:pt x="706" y="930"/>
                  <a:pt x="706" y="930"/>
                </a:cubicBezTo>
                <a:cubicBezTo>
                  <a:pt x="743" y="964"/>
                  <a:pt x="743" y="964"/>
                  <a:pt x="743" y="964"/>
                </a:cubicBezTo>
                <a:lnTo>
                  <a:pt x="779" y="93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Calibri" panose="020F0502020204030204" pitchFamily="34" charset="0"/>
              <a:cs typeface="Calibri" panose="020F0502020204030204" pitchFamily="34" charset="0"/>
            </a:endParaRPr>
          </a:p>
        </p:txBody>
      </p:sp>
      <p:sp>
        <p:nvSpPr>
          <p:cNvPr id="20" name="TextBox 19"/>
          <p:cNvSpPr txBox="1"/>
          <p:nvPr/>
        </p:nvSpPr>
        <p:spPr>
          <a:xfrm>
            <a:off x="1571456" y="5444684"/>
            <a:ext cx="4517425" cy="781382"/>
          </a:xfrm>
          <a:prstGeom prst="rect">
            <a:avLst/>
          </a:prstGeom>
          <a:noFill/>
        </p:spPr>
        <p:txBody>
          <a:bodyPr wrap="square" lIns="0" tIns="0" rIns="0" bIns="0" rtlCol="0" anchor="ctr">
            <a:noAutofit/>
          </a:bodyPr>
          <a:lstStyle/>
          <a:p>
            <a:pPr>
              <a:spcAft>
                <a:spcPts val="300"/>
              </a:spcAft>
            </a:pPr>
            <a:r>
              <a:rPr lang="en-GB" sz="1200" dirty="0">
                <a:latin typeface="Segoe UI "/>
                <a:cs typeface="Calibri" panose="020F0502020204030204" pitchFamily="34" charset="0"/>
              </a:rPr>
              <a:t>A survey in 2014 by salary.com revealed that 89% of workers admitted to wasting time at work every day. </a:t>
            </a:r>
          </a:p>
          <a:p>
            <a:pPr>
              <a:spcAft>
                <a:spcPts val="300"/>
              </a:spcAft>
            </a:pPr>
            <a:r>
              <a:rPr lang="en-GB" sz="1200" dirty="0">
                <a:latin typeface="Segoe UI "/>
                <a:cs typeface="Calibri" panose="020F0502020204030204" pitchFamily="34" charset="0"/>
              </a:rPr>
              <a:t>Also, onboarding employees take too much time for creating accounts, and assigning tools and sometimes there are omissions </a:t>
            </a:r>
            <a:endParaRPr lang="en-US" sz="1200" dirty="0">
              <a:latin typeface="Segoe UI "/>
              <a:cs typeface="Calibri" panose="020F0502020204030204" pitchFamily="34" charset="0"/>
            </a:endParaRPr>
          </a:p>
        </p:txBody>
      </p:sp>
      <p:sp>
        <p:nvSpPr>
          <p:cNvPr id="21" name="TextBox 20"/>
          <p:cNvSpPr txBox="1"/>
          <p:nvPr/>
        </p:nvSpPr>
        <p:spPr>
          <a:xfrm>
            <a:off x="7785413" y="5140565"/>
            <a:ext cx="4085358" cy="1492247"/>
          </a:xfrm>
          <a:prstGeom prst="rect">
            <a:avLst/>
          </a:prstGeom>
          <a:noFill/>
        </p:spPr>
        <p:txBody>
          <a:bodyPr wrap="square" lIns="0" tIns="0" rIns="0" bIns="0" rtlCol="0" anchor="ctr">
            <a:noAutofit/>
          </a:bodyPr>
          <a:lstStyle/>
          <a:p>
            <a:pPr>
              <a:spcAft>
                <a:spcPts val="300"/>
              </a:spcAft>
            </a:pPr>
            <a:r>
              <a:rPr lang="en-GB" sz="1200" dirty="0">
                <a:cs typeface="Calibri" panose="020F0502020204030204" pitchFamily="34" charset="0"/>
              </a:rPr>
              <a:t>The </a:t>
            </a:r>
            <a:r>
              <a:rPr lang="en-GB" sz="1200" dirty="0" err="1">
                <a:cs typeface="Calibri" panose="020F0502020204030204" pitchFamily="34" charset="0"/>
              </a:rPr>
              <a:t>ManageSmart</a:t>
            </a:r>
            <a:r>
              <a:rPr lang="en-GB" sz="1200" dirty="0">
                <a:cs typeface="Calibri" panose="020F0502020204030204" pitchFamily="34" charset="0"/>
              </a:rPr>
              <a:t> ensures that all devices issued out to employees are adequately accounted for, monitored, and rightly utilized. It also informs on the usage of the devices by the last logged-in time retrieval. New employees can be </a:t>
            </a:r>
            <a:r>
              <a:rPr lang="en-GB" sz="1200" dirty="0" err="1">
                <a:cs typeface="Calibri" panose="020F0502020204030204" pitchFamily="34" charset="0"/>
              </a:rPr>
              <a:t>onboarded</a:t>
            </a:r>
            <a:r>
              <a:rPr lang="en-GB" sz="1200" dirty="0">
                <a:cs typeface="Calibri" panose="020F0502020204030204" pitchFamily="34" charset="0"/>
              </a:rPr>
              <a:t> and configured instantly into the organizational Office 365 tenant. It also gives room for disengaging office 365 accounts of former employees. </a:t>
            </a:r>
            <a:endParaRPr lang="en-US" sz="1200" dirty="0">
              <a:cs typeface="Calibri" panose="020F0502020204030204" pitchFamily="34" charset="0"/>
            </a:endParaRPr>
          </a:p>
        </p:txBody>
      </p:sp>
      <p:cxnSp>
        <p:nvCxnSpPr>
          <p:cNvPr id="25" name="Straight Connector 24"/>
          <p:cNvCxnSpPr>
            <a:cxnSpLocks/>
          </p:cNvCxnSpPr>
          <p:nvPr/>
        </p:nvCxnSpPr>
        <p:spPr>
          <a:xfrm>
            <a:off x="1373711" y="5356445"/>
            <a:ext cx="0" cy="95786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7648386" y="5268422"/>
            <a:ext cx="0" cy="95786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itle 2"/>
          <p:cNvSpPr>
            <a:spLocks noGrp="1"/>
          </p:cNvSpPr>
          <p:nvPr>
            <p:ph type="title"/>
          </p:nvPr>
        </p:nvSpPr>
        <p:spPr>
          <a:xfrm>
            <a:off x="219459" y="389007"/>
            <a:ext cx="6145244" cy="1024167"/>
          </a:xfrm>
        </p:spPr>
        <p:txBody>
          <a:bodyPr/>
          <a:lstStyle/>
          <a:p>
            <a:r>
              <a:rPr lang="en-US" b="1" dirty="0">
                <a:latin typeface="Georgia"/>
                <a:cs typeface="Segoe UI"/>
              </a:rPr>
              <a:t>About </a:t>
            </a:r>
            <a:r>
              <a:rPr lang="en-US" b="1" dirty="0" err="1">
                <a:latin typeface="Georgia"/>
                <a:cs typeface="Segoe UI"/>
              </a:rPr>
              <a:t>ManageSmart</a:t>
            </a:r>
            <a:endParaRPr lang="en-US" dirty="0">
              <a:latin typeface="Georgia" panose="02040502050405020303" pitchFamily="18" charset="0"/>
            </a:endParaRPr>
          </a:p>
        </p:txBody>
      </p:sp>
      <p:sp>
        <p:nvSpPr>
          <p:cNvPr id="28" name="Title 1">
            <a:extLst>
              <a:ext uri="{FF2B5EF4-FFF2-40B4-BE49-F238E27FC236}">
                <a16:creationId xmlns:a16="http://schemas.microsoft.com/office/drawing/2014/main" id="{734980C5-4D57-4CCA-B3A5-0CCCAA42A1E0}"/>
              </a:ext>
            </a:extLst>
          </p:cNvPr>
          <p:cNvSpPr txBox="1">
            <a:spLocks/>
          </p:cNvSpPr>
          <p:nvPr/>
        </p:nvSpPr>
        <p:spPr>
          <a:xfrm>
            <a:off x="142044" y="1504848"/>
            <a:ext cx="5617386" cy="71558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730" algn="just">
              <a:spcAft>
                <a:spcPts val="1200"/>
              </a:spcAft>
              <a:buClr>
                <a:srgbClr val="282828">
                  <a:lumMod val="50000"/>
                </a:srgbClr>
              </a:buClr>
              <a:tabLst>
                <a:tab pos="457200" algn="l"/>
              </a:tabLst>
              <a:defRPr/>
            </a:pPr>
            <a:r>
              <a:rPr lang="en-GB" sz="1500" b="0" dirty="0">
                <a:solidFill>
                  <a:srgbClr val="282828"/>
                </a:solidFill>
                <a:latin typeface="Segoe UI Light"/>
                <a:cs typeface="Segoe UI Light"/>
              </a:rPr>
              <a:t>The Information Access Management (</a:t>
            </a:r>
            <a:r>
              <a:rPr lang="en-GB" sz="1500" b="0" dirty="0" err="1">
                <a:solidFill>
                  <a:srgbClr val="282828"/>
                </a:solidFill>
                <a:latin typeface="Segoe UI Light"/>
                <a:cs typeface="Segoe UI Light"/>
              </a:rPr>
              <a:t>ManageSmart</a:t>
            </a:r>
            <a:r>
              <a:rPr lang="en-GB" sz="1500" b="0" dirty="0">
                <a:solidFill>
                  <a:srgbClr val="282828"/>
                </a:solidFill>
                <a:latin typeface="Segoe UI Light"/>
                <a:cs typeface="Segoe UI Light"/>
              </a:rPr>
              <a:t>) is a smart Device Management tool for productivity ramp-up and also  to expedite staff onboarding.</a:t>
            </a:r>
            <a:endParaRPr lang="en-US" sz="1500" b="0" dirty="0">
              <a:solidFill>
                <a:srgbClr val="282828"/>
              </a:solidFill>
              <a:latin typeface="Segoe UI Light"/>
              <a:cs typeface="Segoe UI Light"/>
            </a:endParaRPr>
          </a:p>
        </p:txBody>
      </p:sp>
      <p:sp>
        <p:nvSpPr>
          <p:cNvPr id="30" name="TextBox 29">
            <a:extLst>
              <a:ext uri="{FF2B5EF4-FFF2-40B4-BE49-F238E27FC236}">
                <a16:creationId xmlns:a16="http://schemas.microsoft.com/office/drawing/2014/main" id="{CA0FB939-A615-4112-0E49-D2FF4FAF4E67}"/>
              </a:ext>
            </a:extLst>
          </p:cNvPr>
          <p:cNvSpPr txBox="1"/>
          <p:nvPr/>
        </p:nvSpPr>
        <p:spPr>
          <a:xfrm>
            <a:off x="142044" y="2456013"/>
            <a:ext cx="5552432" cy="784830"/>
          </a:xfrm>
          <a:prstGeom prst="rect">
            <a:avLst/>
          </a:prstGeom>
          <a:noFill/>
        </p:spPr>
        <p:txBody>
          <a:bodyPr wrap="square">
            <a:spAutoFit/>
          </a:bodyPr>
          <a:lstStyle/>
          <a:p>
            <a:pPr marR="125730">
              <a:spcAft>
                <a:spcPts val="1200"/>
              </a:spcAft>
              <a:buClr>
                <a:srgbClr val="282828">
                  <a:lumMod val="50000"/>
                </a:srgbClr>
              </a:buClr>
              <a:tabLst>
                <a:tab pos="457200" algn="l"/>
              </a:tabLst>
              <a:defRPr/>
            </a:pPr>
            <a:r>
              <a:rPr lang="en-GB" sz="1500" dirty="0">
                <a:solidFill>
                  <a:srgbClr val="282828"/>
                </a:solidFill>
                <a:cs typeface="Calibri"/>
              </a:rPr>
              <a:t>It leverages information it extracts from all organizational-given devices as a means to the end of monitoring and increasing productivity.</a:t>
            </a:r>
            <a:endParaRPr lang="en-US" sz="1500" dirty="0"/>
          </a:p>
        </p:txBody>
      </p:sp>
      <p:cxnSp>
        <p:nvCxnSpPr>
          <p:cNvPr id="33" name="Straight Connector 32">
            <a:extLst>
              <a:ext uri="{FF2B5EF4-FFF2-40B4-BE49-F238E27FC236}">
                <a16:creationId xmlns:a16="http://schemas.microsoft.com/office/drawing/2014/main" id="{2BD991FA-F3A5-07FD-0C62-EE6AF01ED73F}"/>
              </a:ext>
            </a:extLst>
          </p:cNvPr>
          <p:cNvCxnSpPr>
            <a:cxnSpLocks/>
          </p:cNvCxnSpPr>
          <p:nvPr/>
        </p:nvCxnSpPr>
        <p:spPr>
          <a:xfrm>
            <a:off x="198198" y="3429000"/>
            <a:ext cx="5184138" cy="0"/>
          </a:xfrm>
          <a:prstGeom prst="line">
            <a:avLst/>
          </a:prstGeom>
          <a:ln>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FFA4D5-E699-19D0-E4D1-DA887F561DB7}"/>
              </a:ext>
            </a:extLst>
          </p:cNvPr>
          <p:cNvCxnSpPr>
            <a:cxnSpLocks/>
          </p:cNvCxnSpPr>
          <p:nvPr/>
        </p:nvCxnSpPr>
        <p:spPr>
          <a:xfrm>
            <a:off x="272459" y="4742609"/>
            <a:ext cx="5184138" cy="0"/>
          </a:xfrm>
          <a:prstGeom prst="line">
            <a:avLst/>
          </a:prstGeom>
          <a:ln>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descr="A screenshot of a computer screen&#10;&#10;Description generated with very high confidence">
            <a:extLst>
              <a:ext uri="{FF2B5EF4-FFF2-40B4-BE49-F238E27FC236}">
                <a16:creationId xmlns:a16="http://schemas.microsoft.com/office/drawing/2014/main" id="{25283FEE-EF6A-46CB-94A2-21225F780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990" r="17173"/>
          <a:stretch/>
        </p:blipFill>
        <p:spPr>
          <a:xfrm>
            <a:off x="5463177" y="931521"/>
            <a:ext cx="6586781" cy="3612694"/>
          </a:xfrm>
          <a:prstGeom prst="rect">
            <a:avLst/>
          </a:prstGeom>
        </p:spPr>
      </p:pic>
      <p:sp>
        <p:nvSpPr>
          <p:cNvPr id="18" name="TextBox 17">
            <a:extLst>
              <a:ext uri="{FF2B5EF4-FFF2-40B4-BE49-F238E27FC236}">
                <a16:creationId xmlns:a16="http://schemas.microsoft.com/office/drawing/2014/main" id="{5CA67E5C-317A-E99B-7C20-E296B7AB40F0}"/>
              </a:ext>
            </a:extLst>
          </p:cNvPr>
          <p:cNvSpPr txBox="1"/>
          <p:nvPr/>
        </p:nvSpPr>
        <p:spPr>
          <a:xfrm>
            <a:off x="198006" y="3609777"/>
            <a:ext cx="4887156" cy="553998"/>
          </a:xfrm>
          <a:prstGeom prst="rect">
            <a:avLst/>
          </a:prstGeom>
          <a:noFill/>
        </p:spPr>
        <p:txBody>
          <a:bodyPr wrap="square">
            <a:spAutoFit/>
          </a:bodyPr>
          <a:lstStyle/>
          <a:p>
            <a:r>
              <a:rPr lang="en-GB" sz="1500" dirty="0"/>
              <a:t>It also retrieves information on device usage and management by individual employees.</a:t>
            </a:r>
            <a:endParaRPr lang="en-NG" sz="1500" dirty="0"/>
          </a:p>
        </p:txBody>
      </p:sp>
      <p:pic>
        <p:nvPicPr>
          <p:cNvPr id="9" name="Picture 8">
            <a:extLst>
              <a:ext uri="{FF2B5EF4-FFF2-40B4-BE49-F238E27FC236}">
                <a16:creationId xmlns:a16="http://schemas.microsoft.com/office/drawing/2014/main" id="{7204744D-BC7B-DA5F-9848-DEC874A282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87144"/>
          <a:stretch/>
        </p:blipFill>
        <p:spPr>
          <a:xfrm>
            <a:off x="6424675" y="1365299"/>
            <a:ext cx="4201377" cy="230666"/>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87" t="-2649" r="45691" b="2649"/>
          <a:stretch/>
        </p:blipFill>
        <p:spPr>
          <a:xfrm>
            <a:off x="6910112" y="1892295"/>
            <a:ext cx="1924172" cy="1718261"/>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54536" r="7999" b="95194"/>
          <a:stretch/>
        </p:blipFill>
        <p:spPr>
          <a:xfrm>
            <a:off x="8834284" y="1938523"/>
            <a:ext cx="1304546" cy="81592"/>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r="28602"/>
          <a:stretch/>
        </p:blipFill>
        <p:spPr>
          <a:xfrm>
            <a:off x="8941814" y="2192315"/>
            <a:ext cx="2928962" cy="2000022"/>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415" t="8866" r="85308" b="32459"/>
          <a:stretch/>
        </p:blipFill>
        <p:spPr>
          <a:xfrm>
            <a:off x="5602224" y="2593715"/>
            <a:ext cx="822451" cy="1647931"/>
          </a:xfrm>
          <a:prstGeom prst="rect">
            <a:avLst/>
          </a:prstGeom>
        </p:spPr>
      </p:pic>
    </p:spTree>
    <p:extLst>
      <p:ext uri="{BB962C8B-B14F-4D97-AF65-F5344CB8AC3E}">
        <p14:creationId xmlns:p14="http://schemas.microsoft.com/office/powerpoint/2010/main" val="3500050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BE1813C5-0F00-B744-83C0-7F3F58B6FB26}"/>
              </a:ext>
            </a:extLst>
          </p:cNvPr>
          <p:cNvSpPr>
            <a:spLocks noGrp="1"/>
          </p:cNvSpPr>
          <p:nvPr>
            <p:ph type="title"/>
          </p:nvPr>
        </p:nvSpPr>
        <p:spPr>
          <a:xfrm>
            <a:off x="267750" y="308488"/>
            <a:ext cx="6620875" cy="553998"/>
          </a:xfrm>
        </p:spPr>
        <p:txBody>
          <a:bodyPr/>
          <a:lstStyle/>
          <a:p>
            <a:r>
              <a:rPr lang="en-US" dirty="0"/>
              <a:t>Why </a:t>
            </a:r>
            <a:r>
              <a:rPr lang="en-US" dirty="0" err="1"/>
              <a:t>ManageSmart</a:t>
            </a:r>
            <a:r>
              <a:rPr lang="en-US" dirty="0"/>
              <a:t>?</a:t>
            </a:r>
          </a:p>
        </p:txBody>
      </p:sp>
      <p:grpSp>
        <p:nvGrpSpPr>
          <p:cNvPr id="13" name="Group 12" descr="Profitability">
            <a:extLst>
              <a:ext uri="{FF2B5EF4-FFF2-40B4-BE49-F238E27FC236}">
                <a16:creationId xmlns:a16="http://schemas.microsoft.com/office/drawing/2014/main" id="{CACC7E7B-3B8D-4402-97D3-257A684F082B}"/>
              </a:ext>
              <a:ext uri="{C183D7F6-B498-43B3-948B-1728B52AA6E4}">
                <adec:decorative xmlns:adec="http://schemas.microsoft.com/office/drawing/2017/decorative" val="0"/>
              </a:ext>
            </a:extLst>
          </p:cNvPr>
          <p:cNvGrpSpPr/>
          <p:nvPr/>
        </p:nvGrpSpPr>
        <p:grpSpPr>
          <a:xfrm>
            <a:off x="200235" y="2078638"/>
            <a:ext cx="3731374" cy="3731374"/>
            <a:chOff x="979716" y="2017141"/>
            <a:chExt cx="3731903" cy="3731903"/>
          </a:xfrm>
        </p:grpSpPr>
        <p:sp>
          <p:nvSpPr>
            <p:cNvPr id="14" name="Oval 13">
              <a:extLst>
                <a:ext uri="{FF2B5EF4-FFF2-40B4-BE49-F238E27FC236}">
                  <a16:creationId xmlns:a16="http://schemas.microsoft.com/office/drawing/2014/main" id="{D415E179-EB4E-4228-AD1E-848E831C7D0C}"/>
                </a:ext>
                <a:ext uri="{C183D7F6-B498-43B3-948B-1728B52AA6E4}">
                  <adec:decorative xmlns:adec="http://schemas.microsoft.com/office/drawing/2017/decorative" val="1"/>
                </a:ext>
              </a:extLst>
            </p:cNvPr>
            <p:cNvSpPr/>
            <p:nvPr/>
          </p:nvSpPr>
          <p:spPr bwMode="auto">
            <a:xfrm>
              <a:off x="979716" y="2017141"/>
              <a:ext cx="3731903" cy="3731903"/>
            </a:xfrm>
            <a:prstGeom prst="ellipse">
              <a:avLst/>
            </a:prstGeom>
            <a:solidFill>
              <a:schemeClr val="tx2">
                <a:lumMod val="20000"/>
                <a:lumOff val="80000"/>
                <a:alpha val="66000"/>
              </a:schemeClr>
            </a:solidFill>
            <a:ln w="412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961">
                <a:solidFill>
                  <a:srgbClr val="FFFFFF"/>
                </a:soli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C77A6AB-D9BC-45DB-946D-9C4CBFBB304A}"/>
                </a:ext>
              </a:extLst>
            </p:cNvPr>
            <p:cNvSpPr/>
            <p:nvPr/>
          </p:nvSpPr>
          <p:spPr bwMode="auto">
            <a:xfrm>
              <a:off x="1388362" y="2425787"/>
              <a:ext cx="2914611" cy="291461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GB" sz="2353" spc="-100" dirty="0">
                  <a:ln w="3175">
                    <a:noFill/>
                  </a:ln>
                  <a:solidFill>
                    <a:srgbClr val="D59DFF"/>
                  </a:solidFill>
                  <a:latin typeface="Segoe UI Semibold"/>
                  <a:cs typeface="Segoe UI"/>
                </a:rPr>
                <a:t>Benefits</a:t>
              </a:r>
              <a:endParaRPr lang="en-GB" sz="2353" spc="-100" dirty="0">
                <a:ln w="3175">
                  <a:noFill/>
                </a:ln>
                <a:solidFill>
                  <a:srgbClr val="D59DFF"/>
                </a:solidFill>
                <a:latin typeface="Segoe UI Semibold"/>
                <a:cs typeface="Segoe UI" pitchFamily="34" charset="0"/>
              </a:endParaRPr>
            </a:p>
          </p:txBody>
        </p:sp>
      </p:grpSp>
      <p:sp>
        <p:nvSpPr>
          <p:cNvPr id="53" name="Rectangle 52">
            <a:extLst>
              <a:ext uri="{FF2B5EF4-FFF2-40B4-BE49-F238E27FC236}">
                <a16:creationId xmlns:a16="http://schemas.microsoft.com/office/drawing/2014/main" id="{9FE07860-EEF8-DE43-93D7-5266ADB4FCC0}"/>
              </a:ext>
              <a:ext uri="{C183D7F6-B498-43B3-948B-1728B52AA6E4}">
                <adec:decorative xmlns:adec="http://schemas.microsoft.com/office/drawing/2017/decorative" val="1"/>
              </a:ext>
            </a:extLst>
          </p:cNvPr>
          <p:cNvSpPr/>
          <p:nvPr/>
        </p:nvSpPr>
        <p:spPr bwMode="auto">
          <a:xfrm>
            <a:off x="6357439" y="9480"/>
            <a:ext cx="5835623" cy="685702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62D4C507-C300-468D-AE11-5C2E65229C93}"/>
              </a:ext>
              <a:ext uri="{C183D7F6-B498-43B3-948B-1728B52AA6E4}">
                <adec:decorative xmlns:adec="http://schemas.microsoft.com/office/drawing/2017/decorative" val="0"/>
              </a:ext>
            </a:extLst>
          </p:cNvPr>
          <p:cNvSpPr/>
          <p:nvPr/>
        </p:nvSpPr>
        <p:spPr bwMode="auto">
          <a:xfrm>
            <a:off x="3622762" y="1224892"/>
            <a:ext cx="2728186" cy="2213101"/>
          </a:xfrm>
          <a:custGeom>
            <a:avLst/>
            <a:gdLst>
              <a:gd name="connsiteX0" fmla="*/ 1931212 w 2733102"/>
              <a:gd name="connsiteY0" fmla="*/ 0 h 2217088"/>
              <a:gd name="connsiteX1" fmla="*/ 2716117 w 2733102"/>
              <a:gd name="connsiteY1" fmla="*/ 1672986 h 2217088"/>
              <a:gd name="connsiteX2" fmla="*/ 2733102 w 2733102"/>
              <a:gd name="connsiteY2" fmla="*/ 1759034 h 2217088"/>
              <a:gd name="connsiteX3" fmla="*/ 366117 w 2733102"/>
              <a:gd name="connsiteY3" fmla="*/ 2217088 h 2217088"/>
              <a:gd name="connsiteX4" fmla="*/ 324096 w 2733102"/>
              <a:gd name="connsiteY4" fmla="*/ 2068088 h 2217088"/>
              <a:gd name="connsiteX5" fmla="*/ 0 w 2733102"/>
              <a:gd name="connsiteY5" fmla="*/ 1443754 h 221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3102" h="2217088">
                <a:moveTo>
                  <a:pt x="1931212" y="0"/>
                </a:moveTo>
                <a:cubicBezTo>
                  <a:pt x="2312854" y="510495"/>
                  <a:pt x="2574444" y="1080683"/>
                  <a:pt x="2716117" y="1672986"/>
                </a:cubicBezTo>
                <a:lnTo>
                  <a:pt x="2733102" y="1759034"/>
                </a:lnTo>
                <a:lnTo>
                  <a:pt x="366117" y="2217088"/>
                </a:lnTo>
                <a:lnTo>
                  <a:pt x="324096" y="2068088"/>
                </a:lnTo>
                <a:cubicBezTo>
                  <a:pt x="252366" y="1847979"/>
                  <a:pt x="144347" y="1636837"/>
                  <a:pt x="0" y="1443754"/>
                </a:cubicBezTo>
                <a:close/>
              </a:path>
            </a:pathLst>
          </a:custGeom>
          <a:gradFill>
            <a:gsLst>
              <a:gs pos="23000">
                <a:schemeClr val="bg2"/>
              </a:gs>
              <a:gs pos="78000">
                <a:schemeClr val="bg1">
                  <a:lumMod val="85000"/>
                  <a:lumOff val="15000"/>
                  <a:alpha val="60000"/>
                </a:schemeClr>
              </a:gs>
            </a:gsLst>
            <a:lin ang="19800000" scaled="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1005698" rIns="91427" bIns="143407" numCol="1" spcCol="0" rtlCol="0" fromWordArt="0" anchor="t" anchorCtr="0" forceAA="0" compatLnSpc="1">
            <a:prstTxWarp prst="textNoShape">
              <a:avLst/>
            </a:prstTxWarp>
            <a:noAutofit/>
          </a:bodyPr>
          <a:lstStyle/>
          <a:p>
            <a:pPr algn="ctr" defTabSz="913927">
              <a:spcBef>
                <a:spcPct val="0"/>
              </a:spcBef>
              <a:spcAft>
                <a:spcPct val="0"/>
              </a:spcAft>
            </a:pPr>
            <a:r>
              <a:rPr lang="en-GB" sz="1961" dirty="0">
                <a:solidFill>
                  <a:srgbClr val="742774"/>
                </a:solidFill>
                <a:latin typeface="Segoe UI Semibold"/>
                <a:cs typeface="Segoe UI"/>
              </a:rPr>
              <a:t>EFFICIENT ONBOARDING</a:t>
            </a:r>
            <a:endParaRPr lang="en-US" sz="1961" dirty="0">
              <a:solidFill>
                <a:srgbClr val="742774"/>
              </a:solidFill>
              <a:latin typeface="Segoe UI"/>
            </a:endParaRPr>
          </a:p>
        </p:txBody>
      </p:sp>
      <p:sp>
        <p:nvSpPr>
          <p:cNvPr id="18" name="Freeform: Shape 17">
            <a:extLst>
              <a:ext uri="{FF2B5EF4-FFF2-40B4-BE49-F238E27FC236}">
                <a16:creationId xmlns:a16="http://schemas.microsoft.com/office/drawing/2014/main" id="{061E0929-F8E3-40CC-9DDC-FE12CF52C651}"/>
              </a:ext>
              <a:ext uri="{C183D7F6-B498-43B3-948B-1728B52AA6E4}">
                <adec:decorative xmlns:adec="http://schemas.microsoft.com/office/drawing/2017/decorative" val="0"/>
              </a:ext>
            </a:extLst>
          </p:cNvPr>
          <p:cNvSpPr/>
          <p:nvPr/>
        </p:nvSpPr>
        <p:spPr bwMode="auto">
          <a:xfrm>
            <a:off x="4036486" y="3097299"/>
            <a:ext cx="2447542" cy="1706992"/>
          </a:xfrm>
          <a:custGeom>
            <a:avLst/>
            <a:gdLst>
              <a:gd name="connsiteX0" fmla="*/ 2370434 w 2451952"/>
              <a:gd name="connsiteY0" fmla="*/ 0 h 1710067"/>
              <a:gd name="connsiteX1" fmla="*/ 2397009 w 2451952"/>
              <a:gd name="connsiteY1" fmla="*/ 134631 h 1710067"/>
              <a:gd name="connsiteX2" fmla="*/ 2391795 w 2451952"/>
              <a:gd name="connsiteY2" fmla="*/ 1582571 h 1710067"/>
              <a:gd name="connsiteX3" fmla="*/ 2365673 w 2451952"/>
              <a:gd name="connsiteY3" fmla="*/ 1710067 h 1710067"/>
              <a:gd name="connsiteX4" fmla="*/ 0 w 2451952"/>
              <a:gd name="connsiteY4" fmla="*/ 1252267 h 1710067"/>
              <a:gd name="connsiteX5" fmla="*/ 12285 w 2451952"/>
              <a:gd name="connsiteY5" fmla="*/ 1192307 h 1710067"/>
              <a:gd name="connsiteX6" fmla="*/ 14749 w 2451952"/>
              <a:gd name="connsiteY6" fmla="*/ 507748 h 1710067"/>
              <a:gd name="connsiteX7" fmla="*/ 4884 w 2451952"/>
              <a:gd name="connsiteY7" fmla="*/ 457775 h 17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952" h="1710067">
                <a:moveTo>
                  <a:pt x="2370434" y="0"/>
                </a:moveTo>
                <a:lnTo>
                  <a:pt x="2397009" y="134631"/>
                </a:lnTo>
                <a:cubicBezTo>
                  <a:pt x="2471977" y="614347"/>
                  <a:pt x="2470217" y="1103407"/>
                  <a:pt x="2391795" y="1582571"/>
                </a:cubicBezTo>
                <a:lnTo>
                  <a:pt x="2365673" y="1710067"/>
                </a:lnTo>
                <a:lnTo>
                  <a:pt x="0" y="1252267"/>
                </a:lnTo>
                <a:lnTo>
                  <a:pt x="12285" y="1192307"/>
                </a:lnTo>
                <a:cubicBezTo>
                  <a:pt x="49361" y="965767"/>
                  <a:pt x="50193" y="734550"/>
                  <a:pt x="14749" y="507748"/>
                </a:cubicBezTo>
                <a:lnTo>
                  <a:pt x="4884" y="457775"/>
                </a:lnTo>
                <a:close/>
              </a:path>
            </a:pathLst>
          </a:custGeom>
          <a:gradFill>
            <a:gsLst>
              <a:gs pos="23000">
                <a:schemeClr val="bg2"/>
              </a:gs>
              <a:gs pos="78000">
                <a:schemeClr val="bg1">
                  <a:lumMod val="85000"/>
                  <a:lumOff val="15000"/>
                  <a:alpha val="60000"/>
                </a:schemeClr>
              </a:gs>
            </a:gsLst>
            <a:lin ang="19800000" scaled="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537855" rIns="91427" bIns="143407" numCol="1" spcCol="0" rtlCol="0" fromWordArt="0" anchor="t" anchorCtr="0" forceAA="0" compatLnSpc="1">
            <a:prstTxWarp prst="textNoShape">
              <a:avLst/>
            </a:prstTxWarp>
            <a:noAutofit/>
          </a:bodyPr>
          <a:lstStyle/>
          <a:p>
            <a:pPr algn="ctr" defTabSz="913927">
              <a:spcBef>
                <a:spcPct val="0"/>
              </a:spcBef>
              <a:spcAft>
                <a:spcPct val="0"/>
              </a:spcAft>
            </a:pPr>
            <a:r>
              <a:rPr lang="en-US" sz="1961" dirty="0">
                <a:solidFill>
                  <a:srgbClr val="742774"/>
                </a:solidFill>
                <a:latin typeface="Segoe UI Semibold"/>
                <a:cs typeface="Segoe UI"/>
              </a:rPr>
              <a:t>DEVICE ACCOUNTABILITY</a:t>
            </a:r>
            <a:endParaRPr lang="en-US" sz="1961" dirty="0">
              <a:solidFill>
                <a:srgbClr val="742774"/>
              </a:solidFill>
              <a:latin typeface="Segoe UI"/>
              <a:cs typeface="Segoe UI"/>
            </a:endParaRPr>
          </a:p>
        </p:txBody>
      </p:sp>
      <p:sp>
        <p:nvSpPr>
          <p:cNvPr id="17" name="Freeform: Shape 16">
            <a:extLst>
              <a:ext uri="{FF2B5EF4-FFF2-40B4-BE49-F238E27FC236}">
                <a16:creationId xmlns:a16="http://schemas.microsoft.com/office/drawing/2014/main" id="{1DF0D797-C3A7-45EE-83C6-9780554E085E}"/>
              </a:ext>
              <a:ext uri="{C183D7F6-B498-43B3-948B-1728B52AA6E4}">
                <adec:decorative xmlns:adec="http://schemas.microsoft.com/office/drawing/2017/decorative" val="0"/>
              </a:ext>
            </a:extLst>
          </p:cNvPr>
          <p:cNvSpPr/>
          <p:nvPr/>
        </p:nvSpPr>
        <p:spPr bwMode="auto">
          <a:xfrm>
            <a:off x="3625640" y="4471481"/>
            <a:ext cx="2731799" cy="2214392"/>
          </a:xfrm>
          <a:custGeom>
            <a:avLst/>
            <a:gdLst>
              <a:gd name="connsiteX0" fmla="*/ 368801 w 2736721"/>
              <a:gd name="connsiteY0" fmla="*/ 0 h 2218382"/>
              <a:gd name="connsiteX1" fmla="*/ 2736721 w 2736721"/>
              <a:gd name="connsiteY1" fmla="*/ 458235 h 2218382"/>
              <a:gd name="connsiteX2" fmla="*/ 2717695 w 2736721"/>
              <a:gd name="connsiteY2" fmla="*/ 551090 h 2218382"/>
              <a:gd name="connsiteX3" fmla="*/ 1920766 w 2736721"/>
              <a:gd name="connsiteY3" fmla="*/ 2218382 h 2218382"/>
              <a:gd name="connsiteX4" fmla="*/ 0 w 2736721"/>
              <a:gd name="connsiteY4" fmla="*/ 760757 h 2218382"/>
              <a:gd name="connsiteX5" fmla="*/ 328581 w 2736721"/>
              <a:gd name="connsiteY5" fmla="*/ 138771 h 221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721" h="2218382">
                <a:moveTo>
                  <a:pt x="368801" y="0"/>
                </a:moveTo>
                <a:lnTo>
                  <a:pt x="2736721" y="458235"/>
                </a:lnTo>
                <a:lnTo>
                  <a:pt x="2717695" y="551090"/>
                </a:lnTo>
                <a:cubicBezTo>
                  <a:pt x="2571762" y="1142358"/>
                  <a:pt x="2306073" y="1710647"/>
                  <a:pt x="1920766" y="2218382"/>
                </a:cubicBezTo>
                <a:lnTo>
                  <a:pt x="0" y="760757"/>
                </a:lnTo>
                <a:cubicBezTo>
                  <a:pt x="145733" y="568719"/>
                  <a:pt x="255271" y="358359"/>
                  <a:pt x="328581" y="138771"/>
                </a:cubicBezTo>
                <a:close/>
              </a:path>
            </a:pathLst>
          </a:custGeom>
          <a:gradFill>
            <a:gsLst>
              <a:gs pos="23000">
                <a:schemeClr val="bg2"/>
              </a:gs>
              <a:gs pos="78000">
                <a:schemeClr val="bg1">
                  <a:lumMod val="85000"/>
                  <a:lumOff val="15000"/>
                  <a:alpha val="60000"/>
                </a:schemeClr>
              </a:gs>
            </a:gsLst>
            <a:lin ang="21594000" scaled="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627497" rIns="91427" bIns="143407" numCol="1" spcCol="0" rtlCol="0" fromWordArt="0" anchor="t" anchorCtr="0" forceAA="0" compatLnSpc="1">
            <a:prstTxWarp prst="textNoShape">
              <a:avLst/>
            </a:prstTxWarp>
            <a:noAutofit/>
          </a:bodyPr>
          <a:lstStyle/>
          <a:p>
            <a:pPr algn="ctr" defTabSz="913927">
              <a:spcBef>
                <a:spcPct val="0"/>
              </a:spcBef>
              <a:spcAft>
                <a:spcPct val="0"/>
              </a:spcAft>
            </a:pPr>
            <a:r>
              <a:rPr lang="en-US" sz="1961" dirty="0">
                <a:solidFill>
                  <a:srgbClr val="742774"/>
                </a:solidFill>
                <a:latin typeface="Segoe UI Semibold"/>
                <a:cs typeface="Segoe UI"/>
              </a:rPr>
              <a:t>BOOST PRODUCTIVITY</a:t>
            </a:r>
            <a:endParaRPr lang="en-US" sz="1765" dirty="0">
              <a:solidFill>
                <a:srgbClr val="742774"/>
              </a:solidFill>
              <a:latin typeface="Segoe UI"/>
              <a:cs typeface="Segoe UI"/>
            </a:endParaRPr>
          </a:p>
        </p:txBody>
      </p:sp>
      <p:sp>
        <p:nvSpPr>
          <p:cNvPr id="60" name="Rectangle 59">
            <a:extLst>
              <a:ext uri="{FF2B5EF4-FFF2-40B4-BE49-F238E27FC236}">
                <a16:creationId xmlns:a16="http://schemas.microsoft.com/office/drawing/2014/main" id="{568530D3-44FF-D743-86B7-DE69B1C764AD}"/>
              </a:ext>
            </a:extLst>
          </p:cNvPr>
          <p:cNvSpPr/>
          <p:nvPr/>
        </p:nvSpPr>
        <p:spPr>
          <a:xfrm>
            <a:off x="6695680" y="924939"/>
            <a:ext cx="4616839" cy="840230"/>
          </a:xfrm>
          <a:prstGeom prst="rect">
            <a:avLst/>
          </a:prstGeom>
        </p:spPr>
        <p:txBody>
          <a:bodyPr wrap="square">
            <a:spAutoFit/>
          </a:bodyPr>
          <a:lstStyle/>
          <a:p>
            <a:pPr defTabSz="914367">
              <a:lnSpc>
                <a:spcPct val="90000"/>
              </a:lnSpc>
            </a:pPr>
            <a:r>
              <a:rPr lang="en-US" dirty="0">
                <a:solidFill>
                  <a:srgbClr val="3C3C41"/>
                </a:solidFill>
              </a:rPr>
              <a:t>Eliminate drudgery experienced during onboarding through automation and ensure employee hits the ground running</a:t>
            </a:r>
            <a:endParaRPr lang="en-US" dirty="0">
              <a:solidFill>
                <a:srgbClr val="3C3C41"/>
              </a:solidFill>
              <a:latin typeface="Segoe UI"/>
            </a:endParaRPr>
          </a:p>
        </p:txBody>
      </p:sp>
      <p:cxnSp>
        <p:nvCxnSpPr>
          <p:cNvPr id="62" name="Straight Connector 61">
            <a:extLst>
              <a:ext uri="{FF2B5EF4-FFF2-40B4-BE49-F238E27FC236}">
                <a16:creationId xmlns:a16="http://schemas.microsoft.com/office/drawing/2014/main" id="{59949622-A211-3842-9AC1-C3D7FCCA9E2F}"/>
              </a:ext>
              <a:ext uri="{C183D7F6-B498-43B3-948B-1728B52AA6E4}">
                <adec:decorative xmlns:adec="http://schemas.microsoft.com/office/drawing/2017/decorative" val="1"/>
              </a:ext>
            </a:extLst>
          </p:cNvPr>
          <p:cNvCxnSpPr/>
          <p:nvPr/>
        </p:nvCxnSpPr>
        <p:spPr>
          <a:xfrm>
            <a:off x="6819655" y="1887702"/>
            <a:ext cx="4368892" cy="0"/>
          </a:xfrm>
          <a:prstGeom prst="line">
            <a:avLst/>
          </a:prstGeom>
          <a:ln w="9525">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F3714FC-B994-48B9-BBBC-849F1440E3B7}"/>
              </a:ext>
            </a:extLst>
          </p:cNvPr>
          <p:cNvSpPr txBox="1"/>
          <p:nvPr/>
        </p:nvSpPr>
        <p:spPr>
          <a:xfrm>
            <a:off x="6819654" y="2444989"/>
            <a:ext cx="4538741" cy="498598"/>
          </a:xfrm>
          <a:prstGeom prst="rect">
            <a:avLst/>
          </a:prstGeom>
          <a:noFill/>
        </p:spPr>
        <p:txBody>
          <a:bodyPr wrap="square" lIns="0" tIns="0" rIns="0" bIns="0" rtlCol="0">
            <a:spAutoFit/>
          </a:bodyPr>
          <a:lstStyle/>
          <a:p>
            <a:pPr defTabSz="914192">
              <a:lnSpc>
                <a:spcPct val="90000"/>
              </a:lnSpc>
              <a:spcAft>
                <a:spcPts val="1176"/>
              </a:spcAft>
              <a:defRPr/>
            </a:pPr>
            <a:r>
              <a:rPr lang="en-US" dirty="0">
                <a:solidFill>
                  <a:srgbClr val="191919"/>
                </a:solidFill>
                <a:ea typeface="+mn-lt"/>
                <a:cs typeface="Segoe UI"/>
              </a:rPr>
              <a:t>Increase device accountability, and visibility; and track performance of all devices.</a:t>
            </a:r>
          </a:p>
        </p:txBody>
      </p:sp>
      <p:cxnSp>
        <p:nvCxnSpPr>
          <p:cNvPr id="64" name="Straight Connector 63">
            <a:extLst>
              <a:ext uri="{FF2B5EF4-FFF2-40B4-BE49-F238E27FC236}">
                <a16:creationId xmlns:a16="http://schemas.microsoft.com/office/drawing/2014/main" id="{58B8E974-558D-CA40-B769-255C76BA6491}"/>
              </a:ext>
              <a:ext uri="{C183D7F6-B498-43B3-948B-1728B52AA6E4}">
                <adec:decorative xmlns:adec="http://schemas.microsoft.com/office/drawing/2017/decorative" val="1"/>
              </a:ext>
            </a:extLst>
          </p:cNvPr>
          <p:cNvCxnSpPr/>
          <p:nvPr/>
        </p:nvCxnSpPr>
        <p:spPr>
          <a:xfrm>
            <a:off x="6819654" y="3470206"/>
            <a:ext cx="4368892" cy="0"/>
          </a:xfrm>
          <a:prstGeom prst="line">
            <a:avLst/>
          </a:prstGeom>
          <a:ln w="9525">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245D5E9-F2FD-4A28-880F-34CDD847C14F}"/>
              </a:ext>
            </a:extLst>
          </p:cNvPr>
          <p:cNvSpPr txBox="1"/>
          <p:nvPr/>
        </p:nvSpPr>
        <p:spPr>
          <a:xfrm>
            <a:off x="6734730" y="4087574"/>
            <a:ext cx="5262396" cy="747897"/>
          </a:xfrm>
          <a:prstGeom prst="rect">
            <a:avLst/>
          </a:prstGeom>
          <a:noFill/>
        </p:spPr>
        <p:txBody>
          <a:bodyPr wrap="square" lIns="0" tIns="0" rIns="0" bIns="0" rtlCol="0">
            <a:spAutoFit/>
          </a:bodyPr>
          <a:lstStyle/>
          <a:p>
            <a:pPr defTabSz="914192">
              <a:lnSpc>
                <a:spcPct val="90000"/>
              </a:lnSpc>
              <a:spcAft>
                <a:spcPts val="1176"/>
              </a:spcAft>
              <a:defRPr/>
            </a:pPr>
            <a:r>
              <a:rPr lang="en-GB" dirty="0">
                <a:solidFill>
                  <a:srgbClr val="191919"/>
                </a:solidFill>
                <a:ea typeface="+mn-lt"/>
                <a:cs typeface="Segoe UI"/>
              </a:rPr>
              <a:t>Increase staff productivity by proactively resolving issues around their devices and tracking their engagement with their work tools.</a:t>
            </a:r>
            <a:endParaRPr lang="en-US" sz="1800" dirty="0">
              <a:solidFill>
                <a:srgbClr val="191919"/>
              </a:solidFill>
              <a:latin typeface="Segoe UI"/>
              <a:ea typeface="+mn-lt"/>
              <a:cs typeface="Segoe UI"/>
            </a:endParaRPr>
          </a:p>
        </p:txBody>
      </p:sp>
    </p:spTree>
    <p:extLst>
      <p:ext uri="{BB962C8B-B14F-4D97-AF65-F5344CB8AC3E}">
        <p14:creationId xmlns:p14="http://schemas.microsoft.com/office/powerpoint/2010/main" val="2877660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ouchscreen" title="Icon of a closed hand with one finger touching a screen">
            <a:extLst>
              <a:ext uri="{FF2B5EF4-FFF2-40B4-BE49-F238E27FC236}">
                <a16:creationId xmlns:a16="http://schemas.microsoft.com/office/drawing/2014/main" id="{06742DFA-BFED-4A34-AD03-E22129303BF7}"/>
              </a:ext>
            </a:extLst>
          </p:cNvPr>
          <p:cNvSpPr>
            <a:spLocks noChangeAspect="1" noEditPoints="1"/>
          </p:cNvSpPr>
          <p:nvPr/>
        </p:nvSpPr>
        <p:spPr bwMode="auto">
          <a:xfrm>
            <a:off x="9710173" y="1847703"/>
            <a:ext cx="564780" cy="52953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4940"/>
          </a:xfrm>
          <a:prstGeom prst="rect">
            <a:avLst/>
          </a:prstGeom>
        </p:spPr>
      </p:pic>
      <p:sp>
        <p:nvSpPr>
          <p:cNvPr id="14" name="Rectangle 13">
            <a:extLst>
              <a:ext uri="{FF2B5EF4-FFF2-40B4-BE49-F238E27FC236}">
                <a16:creationId xmlns:a16="http://schemas.microsoft.com/office/drawing/2014/main" id="{58A7F30B-B541-8CD2-90F2-B7CFB974BB84}"/>
              </a:ext>
            </a:extLst>
          </p:cNvPr>
          <p:cNvSpPr/>
          <p:nvPr/>
        </p:nvSpPr>
        <p:spPr bwMode="auto">
          <a:xfrm>
            <a:off x="-12095" y="-118078"/>
            <a:ext cx="12204095" cy="6973018"/>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CCDE2092-94B7-4732-B543-5615006C29F7}"/>
              </a:ext>
            </a:extLst>
          </p:cNvPr>
          <p:cNvSpPr txBox="1">
            <a:spLocks/>
          </p:cNvSpPr>
          <p:nvPr/>
        </p:nvSpPr>
        <p:spPr>
          <a:xfrm>
            <a:off x="166243" y="226840"/>
            <a:ext cx="3948717"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b="1" dirty="0">
                <a:latin typeface="Segoe UI "/>
                <a:cs typeface="Segoe UI"/>
              </a:rPr>
              <a:t>Rich Dashboard</a:t>
            </a:r>
          </a:p>
        </p:txBody>
      </p:sp>
      <p:sp>
        <p:nvSpPr>
          <p:cNvPr id="16" name="TextBox 15">
            <a:extLst>
              <a:ext uri="{FF2B5EF4-FFF2-40B4-BE49-F238E27FC236}">
                <a16:creationId xmlns:a16="http://schemas.microsoft.com/office/drawing/2014/main" id="{D5CBBFF6-ECDE-E413-1519-647BECBFE322}"/>
              </a:ext>
            </a:extLst>
          </p:cNvPr>
          <p:cNvSpPr txBox="1"/>
          <p:nvPr/>
        </p:nvSpPr>
        <p:spPr>
          <a:xfrm>
            <a:off x="196515" y="1314058"/>
            <a:ext cx="4347730" cy="1015663"/>
          </a:xfrm>
          <a:prstGeom prst="rect">
            <a:avLst/>
          </a:prstGeom>
          <a:noFill/>
        </p:spPr>
        <p:txBody>
          <a:bodyPr wrap="square" lIns="91440" tIns="45720" rIns="91440" bIns="45720" rtlCol="0" anchor="t">
            <a:spAutoFit/>
          </a:bodyPr>
          <a:lstStyle/>
          <a:p>
            <a:r>
              <a:rPr lang="en-US" sz="2000" i="0" dirty="0">
                <a:effectLst/>
                <a:latin typeface="Segoe UI"/>
                <a:cs typeface="Segoe UI"/>
              </a:rPr>
              <a:t>A </a:t>
            </a:r>
            <a:r>
              <a:rPr lang="en-US" sz="2000" dirty="0">
                <a:latin typeface="Segoe UI"/>
                <a:cs typeface="Segoe UI"/>
              </a:rPr>
              <a:t>d</a:t>
            </a:r>
            <a:r>
              <a:rPr lang="en-US" sz="2000" i="0" dirty="0">
                <a:effectLst/>
                <a:latin typeface="Segoe UI"/>
                <a:cs typeface="Segoe UI"/>
              </a:rPr>
              <a:t>etailed dashboard that summarizes activities for all organization devices</a:t>
            </a:r>
            <a:endParaRPr lang="en-US" sz="2000" dirty="0">
              <a:latin typeface="Segoe UI"/>
              <a:cs typeface="Segoe UI"/>
            </a:endParaRPr>
          </a:p>
        </p:txBody>
      </p:sp>
      <p:sp>
        <p:nvSpPr>
          <p:cNvPr id="17" name="Title 1">
            <a:extLst>
              <a:ext uri="{FF2B5EF4-FFF2-40B4-BE49-F238E27FC236}">
                <a16:creationId xmlns:a16="http://schemas.microsoft.com/office/drawing/2014/main" id="{6CEE5AC4-F041-7DDF-08BD-8CE4033B9D8A}"/>
              </a:ext>
            </a:extLst>
          </p:cNvPr>
          <p:cNvSpPr txBox="1">
            <a:spLocks/>
          </p:cNvSpPr>
          <p:nvPr/>
        </p:nvSpPr>
        <p:spPr>
          <a:xfrm>
            <a:off x="166243" y="2635895"/>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mn-lt"/>
                <a:ea typeface="+mj-ea"/>
                <a:cs typeface="Segoe UI Semibold" panose="020B0702040204020203" pitchFamily="34" charset="0"/>
              </a:rPr>
              <a:t>Benefits</a:t>
            </a:r>
          </a:p>
        </p:txBody>
      </p:sp>
      <p:sp>
        <p:nvSpPr>
          <p:cNvPr id="18" name="Title 1">
            <a:extLst>
              <a:ext uri="{FF2B5EF4-FFF2-40B4-BE49-F238E27FC236}">
                <a16:creationId xmlns:a16="http://schemas.microsoft.com/office/drawing/2014/main" id="{A7D890E7-63D3-2D6D-3367-B5B6C2DB9995}"/>
              </a:ext>
            </a:extLst>
          </p:cNvPr>
          <p:cNvSpPr txBox="1">
            <a:spLocks/>
          </p:cNvSpPr>
          <p:nvPr/>
        </p:nvSpPr>
        <p:spPr>
          <a:xfrm>
            <a:off x="238125" y="3307226"/>
            <a:ext cx="3133939" cy="203748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285750" marR="0" lvl="0" indent="-285750" algn="l" defTabSz="914400" rtl="0" eaLnBrk="1" fontAlgn="auto" latinLnBrk="0" hangingPunct="1">
              <a:lnSpc>
                <a:spcPct val="90000"/>
              </a:lnSpc>
              <a:spcBef>
                <a:spcPct val="0"/>
              </a:spcBef>
              <a:spcAft>
                <a:spcPts val="2400"/>
              </a:spcAft>
              <a:buClrTx/>
              <a:buSzTx/>
              <a:buFont typeface="Wingdings" panose="05000000000000000000" pitchFamily="2" charset="2"/>
              <a:buChar char="v"/>
              <a:tabLst/>
              <a:defRPr/>
            </a:pPr>
            <a:r>
              <a:rPr lang="en-GB" sz="1600" b="0" dirty="0">
                <a:solidFill>
                  <a:srgbClr val="282828"/>
                </a:solidFill>
                <a:latin typeface="Segoe UI "/>
                <a:cs typeface="Segoe UI Semibold"/>
              </a:rPr>
              <a:t>Insight into all compliant and non-compliant devices</a:t>
            </a:r>
          </a:p>
          <a:p>
            <a:pPr marL="285750" marR="0" lvl="0" indent="-285750" algn="l" defTabSz="914400" rtl="0" eaLnBrk="1" fontAlgn="auto" latinLnBrk="0" hangingPunct="1">
              <a:lnSpc>
                <a:spcPct val="90000"/>
              </a:lnSpc>
              <a:spcBef>
                <a:spcPct val="0"/>
              </a:spcBef>
              <a:spcAft>
                <a:spcPts val="2400"/>
              </a:spcAft>
              <a:buClrTx/>
              <a:buSzTx/>
              <a:buFont typeface="Wingdings" panose="05000000000000000000" pitchFamily="2" charset="2"/>
              <a:buChar char="v"/>
              <a:tabLst/>
              <a:defRPr/>
            </a:pPr>
            <a:r>
              <a:rPr lang="en-GB" sz="1600" b="0" dirty="0">
                <a:solidFill>
                  <a:srgbClr val="282828"/>
                </a:solidFill>
                <a:latin typeface="Segoe UI "/>
                <a:cs typeface="Segoe UI Semibold"/>
              </a:rPr>
              <a:t>Overview of all devices across their OS </a:t>
            </a:r>
          </a:p>
          <a:p>
            <a:pPr marL="285750" marR="0" lvl="0" indent="-285750" algn="l" defTabSz="914400" rtl="0" eaLnBrk="1" fontAlgn="auto" latinLnBrk="0" hangingPunct="1">
              <a:lnSpc>
                <a:spcPct val="90000"/>
              </a:lnSpc>
              <a:spcBef>
                <a:spcPct val="0"/>
              </a:spcBef>
              <a:spcAft>
                <a:spcPts val="2400"/>
              </a:spcAft>
              <a:buClrTx/>
              <a:buSzTx/>
              <a:buFont typeface="Wingdings" panose="05000000000000000000" pitchFamily="2" charset="2"/>
              <a:buChar char="v"/>
              <a:tabLst/>
              <a:defRPr/>
            </a:pPr>
            <a:r>
              <a:rPr lang="en-GB" sz="1600" b="0" dirty="0">
                <a:solidFill>
                  <a:srgbClr val="282828"/>
                </a:solidFill>
                <a:latin typeface="Segoe UI "/>
                <a:cs typeface="Segoe UI Semibold"/>
              </a:rPr>
              <a:t>Summary of assigned devices and details</a:t>
            </a:r>
          </a:p>
        </p:txBody>
      </p:sp>
      <p:pic>
        <p:nvPicPr>
          <p:cNvPr id="19" name="Picture 18">
            <a:extLst>
              <a:ext uri="{FF2B5EF4-FFF2-40B4-BE49-F238E27FC236}">
                <a16:creationId xmlns:a16="http://schemas.microsoft.com/office/drawing/2014/main" id="{1FCAC1EF-13A1-2721-457D-D20663B034F6}"/>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431" t="2995" r="17887" b="2571"/>
          <a:stretch/>
        </p:blipFill>
        <p:spPr>
          <a:xfrm>
            <a:off x="4544245" y="458528"/>
            <a:ext cx="7844270" cy="472458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2631" y="645382"/>
            <a:ext cx="6909587" cy="3368677"/>
          </a:xfrm>
          <a:prstGeom prst="rect">
            <a:avLst/>
          </a:prstGeom>
        </p:spPr>
      </p:pic>
    </p:spTree>
    <p:extLst>
      <p:ext uri="{BB962C8B-B14F-4D97-AF65-F5344CB8AC3E}">
        <p14:creationId xmlns:p14="http://schemas.microsoft.com/office/powerpoint/2010/main" val="22319857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8" descr="Skyscrapers shown from view looking up">
            <a:extLst>
              <a:ext uri="{FF2B5EF4-FFF2-40B4-BE49-F238E27FC236}">
                <a16:creationId xmlns:a16="http://schemas.microsoft.com/office/drawing/2014/main" id="{244EE683-D1AB-18A6-43D3-7F9D919C4BE3}"/>
              </a:ext>
            </a:extLst>
          </p:cNvPr>
          <p:cNvPicPr>
            <a:picLocks noChangeAspect="1"/>
          </p:cNvPicPr>
          <p:nvPr/>
        </p:nvPicPr>
        <p:blipFill>
          <a:blip r:embed="rId3"/>
          <a:stretch>
            <a:fillRect/>
          </a:stretch>
        </p:blipFill>
        <p:spPr>
          <a:xfrm>
            <a:off x="-5750" y="-2151"/>
            <a:ext cx="12203499" cy="6862302"/>
          </a:xfrm>
          <a:prstGeom prst="rect">
            <a:avLst/>
          </a:prstGeom>
        </p:spPr>
      </p:pic>
      <p:sp>
        <p:nvSpPr>
          <p:cNvPr id="19" name="Rectangle 18">
            <a:extLst>
              <a:ext uri="{FF2B5EF4-FFF2-40B4-BE49-F238E27FC236}">
                <a16:creationId xmlns:a16="http://schemas.microsoft.com/office/drawing/2014/main" id="{58A7F30B-B541-8CD2-90F2-B7CFB974BB84}"/>
              </a:ext>
            </a:extLst>
          </p:cNvPr>
          <p:cNvSpPr/>
          <p:nvPr/>
        </p:nvSpPr>
        <p:spPr bwMode="auto">
          <a:xfrm>
            <a:off x="25953" y="4509"/>
            <a:ext cx="12204095" cy="6973018"/>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CCDE2092-94B7-4732-B543-5615006C29F7}"/>
              </a:ext>
            </a:extLst>
          </p:cNvPr>
          <p:cNvSpPr txBox="1">
            <a:spLocks/>
          </p:cNvSpPr>
          <p:nvPr/>
        </p:nvSpPr>
        <p:spPr>
          <a:xfrm>
            <a:off x="88974" y="174719"/>
            <a:ext cx="5144067" cy="54993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A Super Admin View</a:t>
            </a: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143079" y="2309362"/>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Segoe UI Semibold"/>
                <a:cs typeface="Segoe UI Semibold"/>
              </a:rPr>
              <a:t>Benefits</a:t>
            </a:r>
            <a:endParaRPr lang="en-US" sz="1800" i="0" u="none" strike="noStrike" kern="1200" cap="none" spc="0" normalizeH="0" baseline="0" noProof="0" dirty="0">
              <a:ln>
                <a:noFill/>
              </a:ln>
              <a:solidFill>
                <a:srgbClr val="282828"/>
              </a:solidFill>
              <a:effectLst/>
              <a:uLnTx/>
              <a:uFillTx/>
              <a:latin typeface="Segoe UI Semibold"/>
              <a:cs typeface="Segoe UI Semibold"/>
            </a:endParaRPr>
          </a:p>
        </p:txBody>
      </p:sp>
      <p:sp>
        <p:nvSpPr>
          <p:cNvPr id="2" name="TextBox 1">
            <a:extLst>
              <a:ext uri="{FF2B5EF4-FFF2-40B4-BE49-F238E27FC236}">
                <a16:creationId xmlns:a16="http://schemas.microsoft.com/office/drawing/2014/main" id="{1D01428C-4EDF-D1CD-C45C-B4213F3B0847}"/>
              </a:ext>
            </a:extLst>
          </p:cNvPr>
          <p:cNvSpPr txBox="1"/>
          <p:nvPr/>
        </p:nvSpPr>
        <p:spPr>
          <a:xfrm>
            <a:off x="88974" y="988131"/>
            <a:ext cx="20127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Segoe UI "/>
                <a:ea typeface="+mn-lt"/>
                <a:cs typeface="+mn-lt"/>
              </a:rPr>
              <a:t>Admin can view all employee onboarding details.</a:t>
            </a:r>
            <a:endParaRPr lang="en-US" sz="1600" dirty="0">
              <a:latin typeface="Segoe UI "/>
            </a:endParaRPr>
          </a:p>
        </p:txBody>
      </p:sp>
      <p:sp>
        <p:nvSpPr>
          <p:cNvPr id="3" name="TextBox 2">
            <a:extLst>
              <a:ext uri="{FF2B5EF4-FFF2-40B4-BE49-F238E27FC236}">
                <a16:creationId xmlns:a16="http://schemas.microsoft.com/office/drawing/2014/main" id="{2D6ACC4B-563A-FECA-79EE-F1604EF71C9F}"/>
              </a:ext>
            </a:extLst>
          </p:cNvPr>
          <p:cNvSpPr txBox="1"/>
          <p:nvPr/>
        </p:nvSpPr>
        <p:spPr>
          <a:xfrm>
            <a:off x="131244" y="2650994"/>
            <a:ext cx="228211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Wingdings" panose="05000000000000000000" pitchFamily="2" charset="2"/>
              <a:buChar char="v"/>
            </a:pPr>
            <a:r>
              <a:rPr lang="en-US" sz="1600" spc="5" dirty="0">
                <a:solidFill>
                  <a:srgbClr val="111111"/>
                </a:solidFill>
                <a:latin typeface="Segoe UI "/>
                <a:cs typeface="Arial"/>
              </a:rPr>
              <a:t>View all job roles in the organization.</a:t>
            </a:r>
          </a:p>
          <a:p>
            <a:pPr>
              <a:lnSpc>
                <a:spcPct val="200000"/>
              </a:lnSpc>
            </a:pPr>
            <a:endParaRPr lang="en-US" sz="1600" spc="5" dirty="0">
              <a:solidFill>
                <a:srgbClr val="111111"/>
              </a:solidFill>
              <a:latin typeface="Segoe UI "/>
              <a:cs typeface="Arial"/>
            </a:endParaRPr>
          </a:p>
          <a:p>
            <a:pPr marL="285750" indent="-285750">
              <a:lnSpc>
                <a:spcPct val="200000"/>
              </a:lnSpc>
              <a:buFont typeface="Wingdings" panose="05000000000000000000" pitchFamily="2" charset="2"/>
              <a:buChar char="v"/>
            </a:pPr>
            <a:r>
              <a:rPr lang="en-GB" sz="1600" spc="5" dirty="0">
                <a:solidFill>
                  <a:srgbClr val="111111"/>
                </a:solidFill>
                <a:latin typeface="Segoe UI "/>
                <a:cs typeface="Arial"/>
              </a:rPr>
              <a:t>View and configure all company’s locations and footprint.</a:t>
            </a:r>
            <a:endParaRPr lang="en-US" sz="1600" dirty="0">
              <a:latin typeface="Segoe UI "/>
            </a:endParaRPr>
          </a:p>
        </p:txBody>
      </p:sp>
      <p:sp>
        <p:nvSpPr>
          <p:cNvPr id="20" name="Right Triangle 19">
            <a:extLst>
              <a:ext uri="{FF2B5EF4-FFF2-40B4-BE49-F238E27FC236}">
                <a16:creationId xmlns:a16="http://schemas.microsoft.com/office/drawing/2014/main" id="{9778FFAB-BAA6-7271-E7ED-045955570122}"/>
              </a:ext>
            </a:extLst>
          </p:cNvPr>
          <p:cNvSpPr/>
          <p:nvPr/>
        </p:nvSpPr>
        <p:spPr>
          <a:xfrm rot="10800000">
            <a:off x="6567352" y="4509"/>
            <a:ext cx="5621546" cy="45863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EC74C18B-668E-7C6E-8FA6-8E8814BEB2E0}"/>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431" t="2995" r="17887" b="2571"/>
          <a:stretch/>
        </p:blipFill>
        <p:spPr>
          <a:xfrm>
            <a:off x="7296069" y="678190"/>
            <a:ext cx="4944337" cy="3022189"/>
          </a:xfrm>
          <a:prstGeom prst="rect">
            <a:avLst/>
          </a:prstGeom>
        </p:spPr>
      </p:pic>
      <p:pic>
        <p:nvPicPr>
          <p:cNvPr id="11" name="Picture 10">
            <a:extLst>
              <a:ext uri="{FF2B5EF4-FFF2-40B4-BE49-F238E27FC236}">
                <a16:creationId xmlns:a16="http://schemas.microsoft.com/office/drawing/2014/main" id="{EC74C18B-668E-7C6E-8FA6-8E8814BEB2E0}"/>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431" t="2995" r="17887" b="2571"/>
          <a:stretch/>
        </p:blipFill>
        <p:spPr>
          <a:xfrm>
            <a:off x="7276264" y="3718590"/>
            <a:ext cx="4944337" cy="3022189"/>
          </a:xfrm>
          <a:prstGeom prst="rect">
            <a:avLst/>
          </a:prstGeom>
        </p:spPr>
      </p:pic>
      <p:pic>
        <p:nvPicPr>
          <p:cNvPr id="12" name="Picture 11">
            <a:extLst>
              <a:ext uri="{FF2B5EF4-FFF2-40B4-BE49-F238E27FC236}">
                <a16:creationId xmlns:a16="http://schemas.microsoft.com/office/drawing/2014/main" id="{EC74C18B-668E-7C6E-8FA6-8E8814BEB2E0}"/>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431" t="2995" r="17887" b="2571"/>
          <a:stretch/>
        </p:blipFill>
        <p:spPr>
          <a:xfrm>
            <a:off x="2499035" y="678190"/>
            <a:ext cx="4944337" cy="3022189"/>
          </a:xfrm>
          <a:prstGeom prst="rect">
            <a:avLst/>
          </a:prstGeom>
        </p:spPr>
      </p:pic>
      <p:pic>
        <p:nvPicPr>
          <p:cNvPr id="13" name="Picture 12">
            <a:extLst>
              <a:ext uri="{FF2B5EF4-FFF2-40B4-BE49-F238E27FC236}">
                <a16:creationId xmlns:a16="http://schemas.microsoft.com/office/drawing/2014/main" id="{EC74C18B-668E-7C6E-8FA6-8E8814BEB2E0}"/>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431" t="2995" r="17887" b="2571"/>
          <a:stretch/>
        </p:blipFill>
        <p:spPr>
          <a:xfrm>
            <a:off x="2351732" y="3700379"/>
            <a:ext cx="4944337" cy="302218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8910" y="776561"/>
            <a:ext cx="4351138" cy="2134160"/>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9051" y="795574"/>
            <a:ext cx="4406031" cy="2151409"/>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68164" y="3867642"/>
            <a:ext cx="4353644" cy="2125828"/>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92179" y="3867642"/>
            <a:ext cx="4354161" cy="2116517"/>
          </a:xfrm>
          <a:prstGeom prst="rect">
            <a:avLst/>
          </a:prstGeom>
        </p:spPr>
      </p:pic>
    </p:spTree>
    <p:extLst>
      <p:ext uri="{BB962C8B-B14F-4D97-AF65-F5344CB8AC3E}">
        <p14:creationId xmlns:p14="http://schemas.microsoft.com/office/powerpoint/2010/main" val="34397586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8" descr="Skyscrapers shown from view looking up">
            <a:extLst>
              <a:ext uri="{FF2B5EF4-FFF2-40B4-BE49-F238E27FC236}">
                <a16:creationId xmlns:a16="http://schemas.microsoft.com/office/drawing/2014/main" id="{244EE683-D1AB-18A6-43D3-7F9D919C4BE3}"/>
              </a:ext>
            </a:extLst>
          </p:cNvPr>
          <p:cNvPicPr>
            <a:picLocks noChangeAspect="1"/>
          </p:cNvPicPr>
          <p:nvPr/>
        </p:nvPicPr>
        <p:blipFill>
          <a:blip r:embed="rId3"/>
          <a:stretch>
            <a:fillRect/>
          </a:stretch>
        </p:blipFill>
        <p:spPr>
          <a:xfrm>
            <a:off x="-5750" y="-2151"/>
            <a:ext cx="12203499" cy="6862302"/>
          </a:xfrm>
          <a:prstGeom prst="rect">
            <a:avLst/>
          </a:prstGeom>
        </p:spPr>
      </p:pic>
      <p:sp>
        <p:nvSpPr>
          <p:cNvPr id="19" name="Rectangle 18">
            <a:extLst>
              <a:ext uri="{FF2B5EF4-FFF2-40B4-BE49-F238E27FC236}">
                <a16:creationId xmlns:a16="http://schemas.microsoft.com/office/drawing/2014/main" id="{58A7F30B-B541-8CD2-90F2-B7CFB974BB84}"/>
              </a:ext>
            </a:extLst>
          </p:cNvPr>
          <p:cNvSpPr/>
          <p:nvPr/>
        </p:nvSpPr>
        <p:spPr bwMode="auto">
          <a:xfrm>
            <a:off x="-41747" y="4509"/>
            <a:ext cx="12204095" cy="6973018"/>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CCDE2092-94B7-4732-B543-5615006C29F7}"/>
              </a:ext>
            </a:extLst>
          </p:cNvPr>
          <p:cNvSpPr txBox="1">
            <a:spLocks/>
          </p:cNvSpPr>
          <p:nvPr/>
        </p:nvSpPr>
        <p:spPr>
          <a:xfrm>
            <a:off x="88974" y="174719"/>
            <a:ext cx="6241488" cy="71225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ONBOARD EMPLOYEES</a:t>
            </a: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143079" y="2309362"/>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Segoe UI Semibold"/>
                <a:cs typeface="Segoe UI Semibold"/>
              </a:rPr>
              <a:t>Benefits</a:t>
            </a:r>
            <a:endParaRPr lang="en-US" sz="1800" i="0" u="none" strike="noStrike" kern="1200" cap="none" spc="0" normalizeH="0" baseline="0" noProof="0" dirty="0">
              <a:ln>
                <a:noFill/>
              </a:ln>
              <a:solidFill>
                <a:srgbClr val="282828"/>
              </a:solidFill>
              <a:effectLst/>
              <a:uLnTx/>
              <a:uFillTx/>
              <a:latin typeface="Segoe UI Semibold"/>
              <a:cs typeface="Segoe UI Semibold"/>
            </a:endParaRPr>
          </a:p>
        </p:txBody>
      </p:sp>
      <p:sp>
        <p:nvSpPr>
          <p:cNvPr id="2" name="TextBox 1">
            <a:extLst>
              <a:ext uri="{FF2B5EF4-FFF2-40B4-BE49-F238E27FC236}">
                <a16:creationId xmlns:a16="http://schemas.microsoft.com/office/drawing/2014/main" id="{1D01428C-4EDF-D1CD-C45C-B4213F3B0847}"/>
              </a:ext>
            </a:extLst>
          </p:cNvPr>
          <p:cNvSpPr txBox="1"/>
          <p:nvPr/>
        </p:nvSpPr>
        <p:spPr>
          <a:xfrm>
            <a:off x="88974" y="988131"/>
            <a:ext cx="3451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latin typeface="Segoe UI "/>
                <a:ea typeface="+mn-lt"/>
                <a:cs typeface="+mn-lt"/>
              </a:rPr>
              <a:t>New employees can be </a:t>
            </a:r>
            <a:r>
              <a:rPr lang="en-GB" sz="1600" dirty="0" err="1">
                <a:latin typeface="Segoe UI "/>
                <a:ea typeface="+mn-lt"/>
                <a:cs typeface="+mn-lt"/>
              </a:rPr>
              <a:t>onboarded</a:t>
            </a:r>
            <a:r>
              <a:rPr lang="en-GB" sz="1600" dirty="0">
                <a:latin typeface="Segoe UI "/>
                <a:ea typeface="+mn-lt"/>
                <a:cs typeface="+mn-lt"/>
              </a:rPr>
              <a:t> and configured instantly into the organizational Office 365 tenant. </a:t>
            </a:r>
            <a:endParaRPr lang="en-US" sz="1600" dirty="0">
              <a:latin typeface="Segoe UI "/>
            </a:endParaRPr>
          </a:p>
        </p:txBody>
      </p:sp>
      <p:sp>
        <p:nvSpPr>
          <p:cNvPr id="3" name="TextBox 2">
            <a:extLst>
              <a:ext uri="{FF2B5EF4-FFF2-40B4-BE49-F238E27FC236}">
                <a16:creationId xmlns:a16="http://schemas.microsoft.com/office/drawing/2014/main" id="{2D6ACC4B-563A-FECA-79EE-F1604EF71C9F}"/>
              </a:ext>
            </a:extLst>
          </p:cNvPr>
          <p:cNvSpPr txBox="1"/>
          <p:nvPr/>
        </p:nvSpPr>
        <p:spPr>
          <a:xfrm>
            <a:off x="131245" y="2973339"/>
            <a:ext cx="3007424" cy="33704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 Shorter onboarding turnaround time.    </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Automated onboarding eliminates drudgery and errors                                                                                                                                                                                                                                                                                                                                             </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 Quick provisioning of licensing, access, and work tools required for the employee’s delivery.                                                                                                                                                                                                                                                                                                                                                                                                                                                                                                                                                                                                                                                                                                                                                                                                                                                                                                                                                                                                                                                                                                                                                                                                                                                                                                                                                                                                                                                                                                                                                                                                                                                                                                                                                                                                </a:t>
            </a:r>
          </a:p>
        </p:txBody>
      </p:sp>
      <p:sp>
        <p:nvSpPr>
          <p:cNvPr id="20" name="Right Triangle 19">
            <a:extLst>
              <a:ext uri="{FF2B5EF4-FFF2-40B4-BE49-F238E27FC236}">
                <a16:creationId xmlns:a16="http://schemas.microsoft.com/office/drawing/2014/main" id="{9778FFAB-BAA6-7271-E7ED-045955570122}"/>
              </a:ext>
            </a:extLst>
          </p:cNvPr>
          <p:cNvSpPr/>
          <p:nvPr/>
        </p:nvSpPr>
        <p:spPr>
          <a:xfrm rot="10800000">
            <a:off x="6567352" y="4509"/>
            <a:ext cx="5621546" cy="45863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EC74C18B-668E-7C6E-8FA6-8E8814BEB2E0}"/>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431" t="2995" r="17887" b="2571"/>
          <a:stretch/>
        </p:blipFill>
        <p:spPr>
          <a:xfrm>
            <a:off x="3875276" y="1403629"/>
            <a:ext cx="8287072" cy="506541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797" y="1684984"/>
            <a:ext cx="7278805" cy="3562082"/>
          </a:xfrm>
          <a:prstGeom prst="rect">
            <a:avLst/>
          </a:prstGeom>
        </p:spPr>
      </p:pic>
    </p:spTree>
    <p:extLst>
      <p:ext uri="{BB962C8B-B14F-4D97-AF65-F5344CB8AC3E}">
        <p14:creationId xmlns:p14="http://schemas.microsoft.com/office/powerpoint/2010/main" val="37118608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CCDE2092-94B7-4732-B543-5615006C29F7}"/>
              </a:ext>
            </a:extLst>
          </p:cNvPr>
          <p:cNvSpPr txBox="1">
            <a:spLocks/>
          </p:cNvSpPr>
          <p:nvPr/>
        </p:nvSpPr>
        <p:spPr>
          <a:xfrm>
            <a:off x="88974" y="174719"/>
            <a:ext cx="5144067" cy="54993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All Doctors</a:t>
            </a: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151861" y="1926348"/>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Segoe UI Semibold"/>
                <a:cs typeface="Segoe UI Semibold"/>
              </a:rPr>
              <a:t>Benefits</a:t>
            </a:r>
            <a:endParaRPr lang="en-US" sz="1800" i="0" u="none" strike="noStrike" kern="1200" cap="none" spc="0" normalizeH="0" baseline="0" noProof="0" dirty="0">
              <a:ln>
                <a:noFill/>
              </a:ln>
              <a:solidFill>
                <a:srgbClr val="282828"/>
              </a:solidFill>
              <a:effectLst/>
              <a:uLnTx/>
              <a:uFillTx/>
              <a:latin typeface="Segoe UI Semibold"/>
              <a:cs typeface="Segoe UI Semibold"/>
            </a:endParaRPr>
          </a:p>
        </p:txBody>
      </p:sp>
      <p:sp>
        <p:nvSpPr>
          <p:cNvPr id="3" name="TextBox 2">
            <a:extLst>
              <a:ext uri="{FF2B5EF4-FFF2-40B4-BE49-F238E27FC236}">
                <a16:creationId xmlns:a16="http://schemas.microsoft.com/office/drawing/2014/main" id="{2D6ACC4B-563A-FECA-79EE-F1604EF71C9F}"/>
              </a:ext>
            </a:extLst>
          </p:cNvPr>
          <p:cNvSpPr txBox="1"/>
          <p:nvPr/>
        </p:nvSpPr>
        <p:spPr>
          <a:xfrm>
            <a:off x="157807" y="2431304"/>
            <a:ext cx="3007424" cy="3739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Evaluate all tasks assigned to help desk agents  to implement load balancing</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View all tickets that there are in the system  to check for trends and patterns</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Track all incidents by departments to know when to trigger alternative resolution means.                                                                                                                                                                                                                                                                                                                                                                                                                                                                                                                                                                                                     </a:t>
            </a:r>
            <a:endParaRPr lang="en-US" sz="1600" dirty="0">
              <a:latin typeface="Segoe UI "/>
            </a:endParaRPr>
          </a:p>
        </p:txBody>
      </p:sp>
      <p:sp>
        <p:nvSpPr>
          <p:cNvPr id="20" name="Right Triangle 19">
            <a:extLst>
              <a:ext uri="{FF2B5EF4-FFF2-40B4-BE49-F238E27FC236}">
                <a16:creationId xmlns:a16="http://schemas.microsoft.com/office/drawing/2014/main" id="{9778FFAB-BAA6-7271-E7ED-045955570122}"/>
              </a:ext>
            </a:extLst>
          </p:cNvPr>
          <p:cNvSpPr/>
          <p:nvPr/>
        </p:nvSpPr>
        <p:spPr>
          <a:xfrm rot="10800000">
            <a:off x="6567352" y="4509"/>
            <a:ext cx="5621546" cy="45863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2371" b="18556"/>
          <a:stretch/>
        </p:blipFill>
        <p:spPr>
          <a:xfrm>
            <a:off x="0" y="0"/>
            <a:ext cx="9900138" cy="6838240"/>
          </a:xfrm>
          <a:prstGeom prst="rect">
            <a:avLst/>
          </a:prstGeom>
        </p:spPr>
      </p:pic>
      <p:sp>
        <p:nvSpPr>
          <p:cNvPr id="11" name="Rectangle 10">
            <a:extLst>
              <a:ext uri="{FF2B5EF4-FFF2-40B4-BE49-F238E27FC236}">
                <a16:creationId xmlns:a16="http://schemas.microsoft.com/office/drawing/2014/main" id="{58A7F30B-B541-8CD2-90F2-B7CFB974BB84}"/>
              </a:ext>
            </a:extLst>
          </p:cNvPr>
          <p:cNvSpPr/>
          <p:nvPr/>
        </p:nvSpPr>
        <p:spPr bwMode="auto">
          <a:xfrm>
            <a:off x="0" y="-115018"/>
            <a:ext cx="12204095" cy="6973018"/>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CCDE2092-94B7-4732-B543-5615006C29F7}"/>
              </a:ext>
            </a:extLst>
          </p:cNvPr>
          <p:cNvSpPr txBox="1">
            <a:spLocks/>
          </p:cNvSpPr>
          <p:nvPr/>
        </p:nvSpPr>
        <p:spPr>
          <a:xfrm>
            <a:off x="226786" y="305616"/>
            <a:ext cx="6969991"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Georgia"/>
                <a:cs typeface="Segoe UI"/>
              </a:rPr>
              <a:t>Employee List</a:t>
            </a:r>
          </a:p>
        </p:txBody>
      </p:sp>
      <p:sp>
        <p:nvSpPr>
          <p:cNvPr id="15" name="TextBox 14">
            <a:extLst>
              <a:ext uri="{FF2B5EF4-FFF2-40B4-BE49-F238E27FC236}">
                <a16:creationId xmlns:a16="http://schemas.microsoft.com/office/drawing/2014/main" id="{8C81F402-E81D-C20E-F6E9-DB7E13716EE1}"/>
              </a:ext>
            </a:extLst>
          </p:cNvPr>
          <p:cNvSpPr txBox="1"/>
          <p:nvPr/>
        </p:nvSpPr>
        <p:spPr>
          <a:xfrm>
            <a:off x="355024" y="1207617"/>
            <a:ext cx="2612989" cy="338554"/>
          </a:xfrm>
          <a:prstGeom prst="rect">
            <a:avLst/>
          </a:prstGeom>
          <a:noFill/>
        </p:spPr>
        <p:txBody>
          <a:bodyPr wrap="square" lIns="91440" tIns="45720" rIns="91440" bIns="45720" anchor="t">
            <a:spAutoFit/>
          </a:bodyPr>
          <a:lstStyle/>
          <a:p>
            <a:r>
              <a:rPr lang="en-GB" sz="1600" dirty="0">
                <a:latin typeface="Segoe UI "/>
              </a:rPr>
              <a:t>View staff directory</a:t>
            </a:r>
            <a:endParaRPr lang="en-NG" sz="1600" dirty="0">
              <a:latin typeface="Segoe UI "/>
            </a:endParaRPr>
          </a:p>
        </p:txBody>
      </p:sp>
      <p:sp>
        <p:nvSpPr>
          <p:cNvPr id="17" name="TextBox 16">
            <a:extLst>
              <a:ext uri="{FF2B5EF4-FFF2-40B4-BE49-F238E27FC236}">
                <a16:creationId xmlns:a16="http://schemas.microsoft.com/office/drawing/2014/main" id="{E006BC0E-1A55-E5C3-F563-84EE6FF72F59}"/>
              </a:ext>
            </a:extLst>
          </p:cNvPr>
          <p:cNvSpPr txBox="1"/>
          <p:nvPr/>
        </p:nvSpPr>
        <p:spPr>
          <a:xfrm>
            <a:off x="282837" y="1665782"/>
            <a:ext cx="3007424" cy="4940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Wingdings" panose="05000000000000000000" pitchFamily="2" charset="2"/>
              <a:buChar char="v"/>
            </a:pPr>
            <a:r>
              <a:rPr lang="en-GB" sz="1600" spc="5" dirty="0">
                <a:solidFill>
                  <a:srgbClr val="111111"/>
                </a:solidFill>
                <a:latin typeface="Segoe UI "/>
                <a:cs typeface="Arial"/>
              </a:rPr>
              <a:t>Staff directory is accessible to view roles and every other employment detail.</a:t>
            </a:r>
          </a:p>
          <a:p>
            <a:pPr marL="285750" indent="-285750">
              <a:lnSpc>
                <a:spcPct val="200000"/>
              </a:lnSpc>
              <a:buFont typeface="Wingdings" panose="05000000000000000000" pitchFamily="2" charset="2"/>
              <a:buChar char="v"/>
            </a:pPr>
            <a:r>
              <a:rPr lang="en-GB" sz="1600" spc="5" dirty="0">
                <a:solidFill>
                  <a:srgbClr val="111111"/>
                </a:solidFill>
                <a:latin typeface="Segoe UI "/>
                <a:cs typeface="Arial"/>
              </a:rPr>
              <a:t>Admin can quickly control access of each employee to the company’s software solutions and licenses. It is easy and quick to restrict a perceived threat from the system</a:t>
            </a:r>
            <a:endParaRPr lang="en-US" sz="1600" dirty="0">
              <a:latin typeface="Segoe UI "/>
            </a:endParaRPr>
          </a:p>
        </p:txBody>
      </p:sp>
      <p:grpSp>
        <p:nvGrpSpPr>
          <p:cNvPr id="32" name="Group 31">
            <a:extLst>
              <a:ext uri="{FF2B5EF4-FFF2-40B4-BE49-F238E27FC236}">
                <a16:creationId xmlns:a16="http://schemas.microsoft.com/office/drawing/2014/main" id="{5AE53992-871C-6BFB-9622-39B17A19E5ED}"/>
              </a:ext>
            </a:extLst>
          </p:cNvPr>
          <p:cNvGrpSpPr/>
          <p:nvPr/>
        </p:nvGrpSpPr>
        <p:grpSpPr>
          <a:xfrm>
            <a:off x="4259965" y="1067215"/>
            <a:ext cx="7292021" cy="3824778"/>
            <a:chOff x="101069" y="-19760"/>
            <a:chExt cx="12196414" cy="5943824"/>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69" y="-19760"/>
              <a:ext cx="12192000" cy="5943824"/>
            </a:xfrm>
            <a:prstGeom prst="rect">
              <a:avLst/>
            </a:prstGeom>
          </p:spPr>
        </p:pic>
        <p:pic>
          <p:nvPicPr>
            <p:cNvPr id="6" name="Picture 5">
              <a:extLst>
                <a:ext uri="{FF2B5EF4-FFF2-40B4-BE49-F238E27FC236}">
                  <a16:creationId xmlns:a16="http://schemas.microsoft.com/office/drawing/2014/main" id="{9E8B2FCD-9BDC-79D2-5956-CB2E56EAE31E}"/>
                </a:ext>
              </a:extLst>
            </p:cNvPr>
            <p:cNvPicPr>
              <a:picLocks noChangeAspect="1"/>
            </p:cNvPicPr>
            <p:nvPr/>
          </p:nvPicPr>
          <p:blipFill rotWithShape="1">
            <a:blip r:embed="rId5">
              <a:extLst>
                <a:ext uri="{28A0092B-C50C-407E-A947-70E740481C1C}">
                  <a14:useLocalDpi xmlns:a14="http://schemas.microsoft.com/office/drawing/2010/main" val="0"/>
                </a:ext>
              </a:extLst>
            </a:blip>
            <a:srcRect l="772" t="13372" b="1"/>
            <a:stretch/>
          </p:blipFill>
          <p:spPr>
            <a:xfrm>
              <a:off x="1941421" y="1867374"/>
              <a:ext cx="10302205" cy="355787"/>
            </a:xfrm>
            <a:prstGeom prst="rect">
              <a:avLst/>
            </a:prstGeom>
          </p:spPr>
        </p:pic>
        <p:pic>
          <p:nvPicPr>
            <p:cNvPr id="9" name="Picture 8">
              <a:extLst>
                <a:ext uri="{FF2B5EF4-FFF2-40B4-BE49-F238E27FC236}">
                  <a16:creationId xmlns:a16="http://schemas.microsoft.com/office/drawing/2014/main" id="{07C59AB8-3CE5-6A95-94A7-698675B8A4E6}"/>
                </a:ext>
              </a:extLst>
            </p:cNvPr>
            <p:cNvPicPr>
              <a:picLocks noChangeAspect="1"/>
            </p:cNvPicPr>
            <p:nvPr/>
          </p:nvPicPr>
          <p:blipFill rotWithShape="1">
            <a:blip r:embed="rId5">
              <a:extLst>
                <a:ext uri="{28A0092B-C50C-407E-A947-70E740481C1C}">
                  <a14:useLocalDpi xmlns:a14="http://schemas.microsoft.com/office/drawing/2010/main" val="0"/>
                </a:ext>
              </a:extLst>
            </a:blip>
            <a:srcRect l="772" t="13372" b="1"/>
            <a:stretch/>
          </p:blipFill>
          <p:spPr>
            <a:xfrm>
              <a:off x="1958248" y="2232225"/>
              <a:ext cx="10302205" cy="355787"/>
            </a:xfrm>
            <a:prstGeom prst="rect">
              <a:avLst/>
            </a:prstGeom>
          </p:spPr>
        </p:pic>
        <p:pic>
          <p:nvPicPr>
            <p:cNvPr id="13" name="Picture 12">
              <a:extLst>
                <a:ext uri="{FF2B5EF4-FFF2-40B4-BE49-F238E27FC236}">
                  <a16:creationId xmlns:a16="http://schemas.microsoft.com/office/drawing/2014/main" id="{C2A565E3-5D23-E941-CCD1-570ED675CBBF}"/>
                </a:ext>
              </a:extLst>
            </p:cNvPr>
            <p:cNvPicPr>
              <a:picLocks noChangeAspect="1"/>
            </p:cNvPicPr>
            <p:nvPr/>
          </p:nvPicPr>
          <p:blipFill rotWithShape="1">
            <a:blip r:embed="rId5">
              <a:extLst>
                <a:ext uri="{28A0092B-C50C-407E-A947-70E740481C1C}">
                  <a14:useLocalDpi xmlns:a14="http://schemas.microsoft.com/office/drawing/2010/main" val="0"/>
                </a:ext>
              </a:extLst>
            </a:blip>
            <a:srcRect l="772" t="13372" b="1"/>
            <a:stretch/>
          </p:blipFill>
          <p:spPr>
            <a:xfrm>
              <a:off x="1941421" y="2578781"/>
              <a:ext cx="10302205" cy="355787"/>
            </a:xfrm>
            <a:prstGeom prst="rect">
              <a:avLst/>
            </a:prstGeom>
          </p:spPr>
        </p:pic>
        <p:pic>
          <p:nvPicPr>
            <p:cNvPr id="16" name="Picture 15">
              <a:extLst>
                <a:ext uri="{FF2B5EF4-FFF2-40B4-BE49-F238E27FC236}">
                  <a16:creationId xmlns:a16="http://schemas.microsoft.com/office/drawing/2014/main" id="{3B7E159A-A5F8-B912-7665-1D4484FFF56C}"/>
                </a:ext>
              </a:extLst>
            </p:cNvPr>
            <p:cNvPicPr>
              <a:picLocks noChangeAspect="1"/>
            </p:cNvPicPr>
            <p:nvPr/>
          </p:nvPicPr>
          <p:blipFill rotWithShape="1">
            <a:blip r:embed="rId5">
              <a:extLst>
                <a:ext uri="{28A0092B-C50C-407E-A947-70E740481C1C}">
                  <a14:useLocalDpi xmlns:a14="http://schemas.microsoft.com/office/drawing/2010/main" val="0"/>
                </a:ext>
              </a:extLst>
            </a:blip>
            <a:srcRect l="772" t="13372" b="1"/>
            <a:stretch/>
          </p:blipFill>
          <p:spPr>
            <a:xfrm>
              <a:off x="1943789" y="2925337"/>
              <a:ext cx="10302205" cy="355787"/>
            </a:xfrm>
            <a:prstGeom prst="rect">
              <a:avLst/>
            </a:prstGeom>
          </p:spPr>
        </p:pic>
        <p:pic>
          <p:nvPicPr>
            <p:cNvPr id="25" name="Picture 24">
              <a:extLst>
                <a:ext uri="{FF2B5EF4-FFF2-40B4-BE49-F238E27FC236}">
                  <a16:creationId xmlns:a16="http://schemas.microsoft.com/office/drawing/2014/main" id="{D8971CB0-21B7-93A2-2D60-D2AB1F4ED664}"/>
                </a:ext>
              </a:extLst>
            </p:cNvPr>
            <p:cNvPicPr>
              <a:picLocks noChangeAspect="1"/>
            </p:cNvPicPr>
            <p:nvPr/>
          </p:nvPicPr>
          <p:blipFill rotWithShape="1">
            <a:blip r:embed="rId5">
              <a:extLst>
                <a:ext uri="{28A0092B-C50C-407E-A947-70E740481C1C}">
                  <a14:useLocalDpi xmlns:a14="http://schemas.microsoft.com/office/drawing/2010/main" val="0"/>
                </a:ext>
              </a:extLst>
            </a:blip>
            <a:srcRect l="772" t="13372" b="1"/>
            <a:stretch/>
          </p:blipFill>
          <p:spPr>
            <a:xfrm>
              <a:off x="1936508" y="3292285"/>
              <a:ext cx="10302205" cy="355787"/>
            </a:xfrm>
            <a:prstGeom prst="rect">
              <a:avLst/>
            </a:prstGeom>
          </p:spPr>
        </p:pic>
        <p:pic>
          <p:nvPicPr>
            <p:cNvPr id="26" name="Picture 25">
              <a:extLst>
                <a:ext uri="{FF2B5EF4-FFF2-40B4-BE49-F238E27FC236}">
                  <a16:creationId xmlns:a16="http://schemas.microsoft.com/office/drawing/2014/main" id="{4795C125-30ED-BD2C-D245-A44FB6ED9BFA}"/>
                </a:ext>
              </a:extLst>
            </p:cNvPr>
            <p:cNvPicPr>
              <a:picLocks noChangeAspect="1"/>
            </p:cNvPicPr>
            <p:nvPr/>
          </p:nvPicPr>
          <p:blipFill rotWithShape="1">
            <a:blip r:embed="rId5">
              <a:extLst>
                <a:ext uri="{28A0092B-C50C-407E-A947-70E740481C1C}">
                  <a14:useLocalDpi xmlns:a14="http://schemas.microsoft.com/office/drawing/2010/main" val="0"/>
                </a:ext>
              </a:extLst>
            </a:blip>
            <a:srcRect l="772" t="13372" b="1"/>
            <a:stretch/>
          </p:blipFill>
          <p:spPr>
            <a:xfrm>
              <a:off x="1958249" y="3680076"/>
              <a:ext cx="10302205" cy="355787"/>
            </a:xfrm>
            <a:prstGeom prst="rect">
              <a:avLst/>
            </a:prstGeom>
          </p:spPr>
        </p:pic>
        <p:pic>
          <p:nvPicPr>
            <p:cNvPr id="27" name="Picture 26">
              <a:extLst>
                <a:ext uri="{FF2B5EF4-FFF2-40B4-BE49-F238E27FC236}">
                  <a16:creationId xmlns:a16="http://schemas.microsoft.com/office/drawing/2014/main" id="{D12B367F-2092-5DC5-2586-37B658FB938E}"/>
                </a:ext>
              </a:extLst>
            </p:cNvPr>
            <p:cNvPicPr>
              <a:picLocks noChangeAspect="1"/>
            </p:cNvPicPr>
            <p:nvPr/>
          </p:nvPicPr>
          <p:blipFill rotWithShape="1">
            <a:blip r:embed="rId5">
              <a:extLst>
                <a:ext uri="{28A0092B-C50C-407E-A947-70E740481C1C}">
                  <a14:useLocalDpi xmlns:a14="http://schemas.microsoft.com/office/drawing/2010/main" val="0"/>
                </a:ext>
              </a:extLst>
            </a:blip>
            <a:srcRect l="772" t="13372" b="1"/>
            <a:stretch/>
          </p:blipFill>
          <p:spPr>
            <a:xfrm>
              <a:off x="1943789" y="4059643"/>
              <a:ext cx="10302205" cy="355787"/>
            </a:xfrm>
            <a:prstGeom prst="rect">
              <a:avLst/>
            </a:prstGeom>
          </p:spPr>
        </p:pic>
        <p:pic>
          <p:nvPicPr>
            <p:cNvPr id="28" name="Picture 27">
              <a:extLst>
                <a:ext uri="{FF2B5EF4-FFF2-40B4-BE49-F238E27FC236}">
                  <a16:creationId xmlns:a16="http://schemas.microsoft.com/office/drawing/2014/main" id="{0BC174A5-38D0-8330-8D48-F4D0E7A3FF04}"/>
                </a:ext>
              </a:extLst>
            </p:cNvPr>
            <p:cNvPicPr>
              <a:picLocks noChangeAspect="1"/>
            </p:cNvPicPr>
            <p:nvPr/>
          </p:nvPicPr>
          <p:blipFill rotWithShape="1">
            <a:blip r:embed="rId5">
              <a:extLst>
                <a:ext uri="{28A0092B-C50C-407E-A947-70E740481C1C}">
                  <a14:useLocalDpi xmlns:a14="http://schemas.microsoft.com/office/drawing/2010/main" val="0"/>
                </a:ext>
              </a:extLst>
            </a:blip>
            <a:srcRect l="772" t="13372" b="1"/>
            <a:stretch/>
          </p:blipFill>
          <p:spPr>
            <a:xfrm>
              <a:off x="1967709" y="4393207"/>
              <a:ext cx="10302205" cy="355787"/>
            </a:xfrm>
            <a:prstGeom prst="rect">
              <a:avLst/>
            </a:prstGeom>
          </p:spPr>
        </p:pic>
        <p:pic>
          <p:nvPicPr>
            <p:cNvPr id="29" name="Picture 28">
              <a:extLst>
                <a:ext uri="{FF2B5EF4-FFF2-40B4-BE49-F238E27FC236}">
                  <a16:creationId xmlns:a16="http://schemas.microsoft.com/office/drawing/2014/main" id="{ACF8CD91-35BE-372C-1980-8623689AA49E}"/>
                </a:ext>
              </a:extLst>
            </p:cNvPr>
            <p:cNvPicPr>
              <a:picLocks noChangeAspect="1"/>
            </p:cNvPicPr>
            <p:nvPr/>
          </p:nvPicPr>
          <p:blipFill rotWithShape="1">
            <a:blip r:embed="rId5">
              <a:extLst>
                <a:ext uri="{28A0092B-C50C-407E-A947-70E740481C1C}">
                  <a14:useLocalDpi xmlns:a14="http://schemas.microsoft.com/office/drawing/2010/main" val="0"/>
                </a:ext>
              </a:extLst>
            </a:blip>
            <a:srcRect l="772" t="13372" b="1"/>
            <a:stretch/>
          </p:blipFill>
          <p:spPr>
            <a:xfrm>
              <a:off x="1991247" y="4710520"/>
              <a:ext cx="10302205" cy="355787"/>
            </a:xfrm>
            <a:prstGeom prst="rect">
              <a:avLst/>
            </a:prstGeom>
          </p:spPr>
        </p:pic>
        <p:pic>
          <p:nvPicPr>
            <p:cNvPr id="30" name="Picture 29">
              <a:extLst>
                <a:ext uri="{FF2B5EF4-FFF2-40B4-BE49-F238E27FC236}">
                  <a16:creationId xmlns:a16="http://schemas.microsoft.com/office/drawing/2014/main" id="{E2738E9F-B0D1-B5CB-F178-A2A15D73231F}"/>
                </a:ext>
              </a:extLst>
            </p:cNvPr>
            <p:cNvPicPr>
              <a:picLocks noChangeAspect="1"/>
            </p:cNvPicPr>
            <p:nvPr/>
          </p:nvPicPr>
          <p:blipFill rotWithShape="1">
            <a:blip r:embed="rId5">
              <a:extLst>
                <a:ext uri="{28A0092B-C50C-407E-A947-70E740481C1C}">
                  <a14:useLocalDpi xmlns:a14="http://schemas.microsoft.com/office/drawing/2010/main" val="0"/>
                </a:ext>
              </a:extLst>
            </a:blip>
            <a:srcRect l="772" t="13372" b="1"/>
            <a:stretch/>
          </p:blipFill>
          <p:spPr>
            <a:xfrm>
              <a:off x="1990864" y="5061039"/>
              <a:ext cx="10302205" cy="355787"/>
            </a:xfrm>
            <a:prstGeom prst="rect">
              <a:avLst/>
            </a:prstGeom>
          </p:spPr>
        </p:pic>
        <p:pic>
          <p:nvPicPr>
            <p:cNvPr id="31" name="Picture 30">
              <a:extLst>
                <a:ext uri="{FF2B5EF4-FFF2-40B4-BE49-F238E27FC236}">
                  <a16:creationId xmlns:a16="http://schemas.microsoft.com/office/drawing/2014/main" id="{E6BC56BF-D201-9B47-80C7-87AA6F46C42E}"/>
                </a:ext>
              </a:extLst>
            </p:cNvPr>
            <p:cNvPicPr>
              <a:picLocks noChangeAspect="1"/>
            </p:cNvPicPr>
            <p:nvPr/>
          </p:nvPicPr>
          <p:blipFill rotWithShape="1">
            <a:blip r:embed="rId5">
              <a:extLst>
                <a:ext uri="{28A0092B-C50C-407E-A947-70E740481C1C}">
                  <a14:useLocalDpi xmlns:a14="http://schemas.microsoft.com/office/drawing/2010/main" val="0"/>
                </a:ext>
              </a:extLst>
            </a:blip>
            <a:srcRect l="772" t="13372" b="1"/>
            <a:stretch/>
          </p:blipFill>
          <p:spPr>
            <a:xfrm>
              <a:off x="1995278" y="5428726"/>
              <a:ext cx="10302205" cy="355787"/>
            </a:xfrm>
            <a:prstGeom prst="rect">
              <a:avLst/>
            </a:prstGeom>
          </p:spPr>
        </p:pic>
      </p:grpSp>
      <p:pic>
        <p:nvPicPr>
          <p:cNvPr id="33" name="Picture 32">
            <a:extLst>
              <a:ext uri="{FF2B5EF4-FFF2-40B4-BE49-F238E27FC236}">
                <a16:creationId xmlns:a16="http://schemas.microsoft.com/office/drawing/2014/main" id="{9A3DA974-E596-3408-BF35-7FC94BC668DD}"/>
              </a:ex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19431" t="2995" r="17887" b="2571"/>
          <a:stretch/>
        </p:blipFill>
        <p:spPr>
          <a:xfrm>
            <a:off x="3865418" y="773588"/>
            <a:ext cx="8237608" cy="5307663"/>
          </a:xfrm>
          <a:prstGeom prst="rect">
            <a:avLst/>
          </a:prstGeom>
        </p:spPr>
      </p:pic>
    </p:spTree>
    <p:extLst>
      <p:ext uri="{BB962C8B-B14F-4D97-AF65-F5344CB8AC3E}">
        <p14:creationId xmlns:p14="http://schemas.microsoft.com/office/powerpoint/2010/main" val="13053926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CCDE2092-94B7-4732-B543-5615006C29F7}"/>
              </a:ext>
            </a:extLst>
          </p:cNvPr>
          <p:cNvSpPr txBox="1">
            <a:spLocks/>
          </p:cNvSpPr>
          <p:nvPr/>
        </p:nvSpPr>
        <p:spPr>
          <a:xfrm>
            <a:off x="88974" y="174719"/>
            <a:ext cx="5144067" cy="54993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All Doctors</a:t>
            </a: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151861" y="1926348"/>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Segoe UI Semibold"/>
                <a:cs typeface="Segoe UI Semibold"/>
              </a:rPr>
              <a:t>Benefits</a:t>
            </a:r>
            <a:endParaRPr lang="en-US" sz="1800" i="0" u="none" strike="noStrike" kern="1200" cap="none" spc="0" normalizeH="0" baseline="0" noProof="0" dirty="0">
              <a:ln>
                <a:noFill/>
              </a:ln>
              <a:solidFill>
                <a:srgbClr val="282828"/>
              </a:solidFill>
              <a:effectLst/>
              <a:uLnTx/>
              <a:uFillTx/>
              <a:latin typeface="Segoe UI Semibold"/>
              <a:cs typeface="Segoe UI Semibold"/>
            </a:endParaRPr>
          </a:p>
        </p:txBody>
      </p:sp>
      <p:sp>
        <p:nvSpPr>
          <p:cNvPr id="3" name="TextBox 2">
            <a:extLst>
              <a:ext uri="{FF2B5EF4-FFF2-40B4-BE49-F238E27FC236}">
                <a16:creationId xmlns:a16="http://schemas.microsoft.com/office/drawing/2014/main" id="{2D6ACC4B-563A-FECA-79EE-F1604EF71C9F}"/>
              </a:ext>
            </a:extLst>
          </p:cNvPr>
          <p:cNvSpPr txBox="1"/>
          <p:nvPr/>
        </p:nvSpPr>
        <p:spPr>
          <a:xfrm>
            <a:off x="157807" y="2431304"/>
            <a:ext cx="3007424" cy="3739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Evaluate all tasks assigned to help desk agents  to implement load balancing</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View all tickets that there are in the system  to check for trends and patterns</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Track all incidents by departments to know when to trigger alternative resolution means.                                                                                                                                                                                                                                                                                                                                                                                                                                                                                                                                                                                                     </a:t>
            </a:r>
            <a:endParaRPr lang="en-US" sz="1600" dirty="0">
              <a:latin typeface="Segoe UI "/>
            </a:endParaRPr>
          </a:p>
        </p:txBody>
      </p:sp>
      <p:sp>
        <p:nvSpPr>
          <p:cNvPr id="20" name="Right Triangle 19">
            <a:extLst>
              <a:ext uri="{FF2B5EF4-FFF2-40B4-BE49-F238E27FC236}">
                <a16:creationId xmlns:a16="http://schemas.microsoft.com/office/drawing/2014/main" id="{9778FFAB-BAA6-7271-E7ED-045955570122}"/>
              </a:ext>
            </a:extLst>
          </p:cNvPr>
          <p:cNvSpPr/>
          <p:nvPr/>
        </p:nvSpPr>
        <p:spPr>
          <a:xfrm rot="10800000">
            <a:off x="6567352" y="4509"/>
            <a:ext cx="5621546" cy="45863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2371" b="18556"/>
          <a:stretch/>
        </p:blipFill>
        <p:spPr>
          <a:xfrm>
            <a:off x="0" y="0"/>
            <a:ext cx="9900138" cy="6838240"/>
          </a:xfrm>
          <a:prstGeom prst="rect">
            <a:avLst/>
          </a:prstGeom>
        </p:spPr>
      </p:pic>
      <p:sp>
        <p:nvSpPr>
          <p:cNvPr id="11" name="Rectangle 10">
            <a:extLst>
              <a:ext uri="{FF2B5EF4-FFF2-40B4-BE49-F238E27FC236}">
                <a16:creationId xmlns:a16="http://schemas.microsoft.com/office/drawing/2014/main" id="{58A7F30B-B541-8CD2-90F2-B7CFB974BB84}"/>
              </a:ext>
            </a:extLst>
          </p:cNvPr>
          <p:cNvSpPr/>
          <p:nvPr/>
        </p:nvSpPr>
        <p:spPr bwMode="auto">
          <a:xfrm>
            <a:off x="0" y="-115018"/>
            <a:ext cx="12204095" cy="6973018"/>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CCDE2092-94B7-4732-B543-5615006C29F7}"/>
              </a:ext>
            </a:extLst>
          </p:cNvPr>
          <p:cNvSpPr txBox="1">
            <a:spLocks/>
          </p:cNvSpPr>
          <p:nvPr/>
        </p:nvSpPr>
        <p:spPr>
          <a:xfrm>
            <a:off x="148598" y="164190"/>
            <a:ext cx="6969991"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Georgia"/>
                <a:cs typeface="Segoe UI"/>
              </a:rPr>
              <a:t>Onboarding Tracker/ Approval</a:t>
            </a:r>
          </a:p>
        </p:txBody>
      </p:sp>
      <p:sp>
        <p:nvSpPr>
          <p:cNvPr id="17" name="TextBox 16">
            <a:extLst>
              <a:ext uri="{FF2B5EF4-FFF2-40B4-BE49-F238E27FC236}">
                <a16:creationId xmlns:a16="http://schemas.microsoft.com/office/drawing/2014/main" id="{E006BC0E-1A55-E5C3-F563-84EE6FF72F59}"/>
              </a:ext>
            </a:extLst>
          </p:cNvPr>
          <p:cNvSpPr txBox="1"/>
          <p:nvPr/>
        </p:nvSpPr>
        <p:spPr>
          <a:xfrm>
            <a:off x="88974" y="1721556"/>
            <a:ext cx="3007424" cy="3266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GB" sz="2000" spc="5" dirty="0">
                <a:solidFill>
                  <a:srgbClr val="111111"/>
                </a:solidFill>
                <a:latin typeface="Segoe UI "/>
                <a:cs typeface="Arial"/>
              </a:rPr>
              <a:t>The entire onboarding process is tracked to eliminate bottlenecks.</a:t>
            </a:r>
          </a:p>
          <a:p>
            <a:pPr marL="285750" indent="-285750">
              <a:lnSpc>
                <a:spcPct val="150000"/>
              </a:lnSpc>
              <a:buFont typeface="Wingdings" panose="05000000000000000000" pitchFamily="2" charset="2"/>
              <a:buChar char="v"/>
            </a:pPr>
            <a:r>
              <a:rPr lang="en-GB" sz="2000" spc="5" dirty="0">
                <a:solidFill>
                  <a:srgbClr val="111111"/>
                </a:solidFill>
                <a:latin typeface="Segoe UI "/>
                <a:cs typeface="Arial"/>
              </a:rPr>
              <a:t>Line managers are automatically alerted of employees that report to them</a:t>
            </a:r>
            <a:endParaRPr lang="en-US" sz="2000" dirty="0">
              <a:latin typeface="Segoe UI "/>
            </a:endParaRPr>
          </a:p>
        </p:txBody>
      </p:sp>
      <p:grpSp>
        <p:nvGrpSpPr>
          <p:cNvPr id="56" name="Group 55">
            <a:extLst>
              <a:ext uri="{FF2B5EF4-FFF2-40B4-BE49-F238E27FC236}">
                <a16:creationId xmlns:a16="http://schemas.microsoft.com/office/drawing/2014/main" id="{E03D07DF-F7E7-A1D6-3BFD-B2454B314DEA}"/>
              </a:ext>
            </a:extLst>
          </p:cNvPr>
          <p:cNvGrpSpPr/>
          <p:nvPr/>
        </p:nvGrpSpPr>
        <p:grpSpPr>
          <a:xfrm>
            <a:off x="6811805" y="451614"/>
            <a:ext cx="4602973" cy="2406081"/>
            <a:chOff x="3949157" y="1872552"/>
            <a:chExt cx="7459417" cy="3655933"/>
          </a:xfrm>
        </p:grpSpPr>
        <p:grpSp>
          <p:nvGrpSpPr>
            <p:cNvPr id="38" name="Group 37">
              <a:extLst>
                <a:ext uri="{FF2B5EF4-FFF2-40B4-BE49-F238E27FC236}">
                  <a16:creationId xmlns:a16="http://schemas.microsoft.com/office/drawing/2014/main" id="{6DFCFFE3-D006-9A9E-AF2F-74F3BE9AF70F}"/>
                </a:ext>
              </a:extLst>
            </p:cNvPr>
            <p:cNvGrpSpPr/>
            <p:nvPr/>
          </p:nvGrpSpPr>
          <p:grpSpPr>
            <a:xfrm>
              <a:off x="3949157" y="1872552"/>
              <a:ext cx="7459417" cy="3655933"/>
              <a:chOff x="3949400" y="1873956"/>
              <a:chExt cx="7459417" cy="3655933"/>
            </a:xfrm>
          </p:grpSpPr>
          <p:pic>
            <p:nvPicPr>
              <p:cNvPr id="23" name="Picture 22">
                <a:extLst>
                  <a:ext uri="{FF2B5EF4-FFF2-40B4-BE49-F238E27FC236}">
                    <a16:creationId xmlns:a16="http://schemas.microsoft.com/office/drawing/2014/main" id="{B00A2C13-EA2E-F038-3A66-DC22E02ABE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400" y="1873956"/>
                <a:ext cx="7459417" cy="3655933"/>
              </a:xfrm>
              <a:prstGeom prst="rect">
                <a:avLst/>
              </a:prstGeom>
            </p:spPr>
          </p:pic>
          <p:sp>
            <p:nvSpPr>
              <p:cNvPr id="24" name="TextBox 23">
                <a:extLst>
                  <a:ext uri="{FF2B5EF4-FFF2-40B4-BE49-F238E27FC236}">
                    <a16:creationId xmlns:a16="http://schemas.microsoft.com/office/drawing/2014/main" id="{116BC23D-A0B8-9B72-2FED-7701CF08726E}"/>
                  </a:ext>
                </a:extLst>
              </p:cNvPr>
              <p:cNvSpPr txBox="1"/>
              <p:nvPr/>
            </p:nvSpPr>
            <p:spPr>
              <a:xfrm>
                <a:off x="5245619" y="2941112"/>
                <a:ext cx="621131" cy="184666"/>
              </a:xfrm>
              <a:prstGeom prst="rect">
                <a:avLst/>
              </a:prstGeom>
              <a:solidFill>
                <a:schemeClr val="bg1"/>
              </a:solidFill>
            </p:spPr>
            <p:txBody>
              <a:bodyPr wrap="square" rtlCol="0">
                <a:spAutoFit/>
              </a:bodyPr>
              <a:lstStyle/>
              <a:p>
                <a:r>
                  <a:rPr lang="en-US" sz="600" dirty="0">
                    <a:latin typeface="Times New Roman" panose="02020603050405020304" pitchFamily="18" charset="0"/>
                    <a:cs typeface="Times New Roman" panose="02020603050405020304" pitchFamily="18" charset="0"/>
                  </a:rPr>
                  <a:t>Gerald </a:t>
                </a:r>
                <a:endParaRPr lang="en-NG" sz="6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1C923551-189F-666D-C039-1E656C222A15}"/>
                  </a:ext>
                </a:extLst>
              </p:cNvPr>
              <p:cNvSpPr txBox="1"/>
              <p:nvPr/>
            </p:nvSpPr>
            <p:spPr>
              <a:xfrm>
                <a:off x="6063700" y="2941112"/>
                <a:ext cx="621131" cy="184666"/>
              </a:xfrm>
              <a:prstGeom prst="rect">
                <a:avLst/>
              </a:prstGeom>
              <a:solidFill>
                <a:schemeClr val="bg1"/>
              </a:solidFill>
            </p:spPr>
            <p:txBody>
              <a:bodyPr wrap="square" rtlCol="0">
                <a:spAutoFit/>
              </a:bodyPr>
              <a:lstStyle/>
              <a:p>
                <a:r>
                  <a:rPr lang="en-US" sz="600" dirty="0">
                    <a:latin typeface="Times New Roman" panose="02020603050405020304" pitchFamily="18" charset="0"/>
                    <a:cs typeface="Times New Roman" panose="02020603050405020304" pitchFamily="18" charset="0"/>
                  </a:rPr>
                  <a:t>Geoffrey</a:t>
                </a:r>
                <a:endParaRPr lang="en-NG" sz="6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5C3FA6D-D3BC-5652-F4E6-557F5DFC3F11}"/>
                  </a:ext>
                </a:extLst>
              </p:cNvPr>
              <p:cNvSpPr txBox="1"/>
              <p:nvPr/>
            </p:nvSpPr>
            <p:spPr>
              <a:xfrm>
                <a:off x="6849498" y="2941112"/>
                <a:ext cx="621131" cy="184666"/>
              </a:xfrm>
              <a:prstGeom prst="rect">
                <a:avLst/>
              </a:prstGeom>
              <a:solidFill>
                <a:schemeClr val="bg1"/>
              </a:solidFill>
            </p:spPr>
            <p:txBody>
              <a:bodyPr wrap="square" rtlCol="0">
                <a:spAutoFit/>
              </a:bodyPr>
              <a:lstStyle/>
              <a:p>
                <a:r>
                  <a:rPr lang="en-US" sz="600" dirty="0">
                    <a:latin typeface="Times New Roman" panose="02020603050405020304" pitchFamily="18" charset="0"/>
                    <a:cs typeface="Times New Roman" panose="02020603050405020304" pitchFamily="18" charset="0"/>
                  </a:rPr>
                  <a:t>Fred</a:t>
                </a:r>
                <a:endParaRPr lang="en-NG" sz="6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EA877540-0DD2-F5A6-0041-E3B9A50682B9}"/>
                  </a:ext>
                </a:extLst>
              </p:cNvPr>
              <p:cNvSpPr txBox="1"/>
              <p:nvPr/>
            </p:nvSpPr>
            <p:spPr>
              <a:xfrm>
                <a:off x="7600375" y="2941112"/>
                <a:ext cx="951610" cy="184666"/>
              </a:xfrm>
              <a:prstGeom prst="rect">
                <a:avLst/>
              </a:prstGeom>
              <a:solidFill>
                <a:schemeClr val="bg1"/>
              </a:solidFill>
            </p:spPr>
            <p:txBody>
              <a:bodyPr wrap="square" rtlCol="0">
                <a:spAutoFit/>
              </a:bodyPr>
              <a:lstStyle/>
              <a:p>
                <a:r>
                  <a:rPr lang="en-US" sz="600" dirty="0">
                    <a:latin typeface="Times New Roman" panose="02020603050405020304" pitchFamily="18" charset="0"/>
                    <a:cs typeface="Times New Roman" panose="02020603050405020304" pitchFamily="18" charset="0"/>
                  </a:rPr>
                  <a:t>Fred.g@lkcog.com</a:t>
                </a:r>
                <a:endParaRPr lang="en-NG" sz="6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6A8427F2-E633-017C-25E4-A87D4732BFEA}"/>
                  </a:ext>
                </a:extLst>
              </p:cNvPr>
              <p:cNvSpPr txBox="1"/>
              <p:nvPr/>
            </p:nvSpPr>
            <p:spPr>
              <a:xfrm>
                <a:off x="9172753" y="2941112"/>
                <a:ext cx="833221" cy="184666"/>
              </a:xfrm>
              <a:prstGeom prst="rect">
                <a:avLst/>
              </a:prstGeom>
              <a:solidFill>
                <a:schemeClr val="bg1"/>
              </a:solidFill>
            </p:spPr>
            <p:txBody>
              <a:bodyPr wrap="square" rtlCol="0">
                <a:spAutoFit/>
              </a:bodyPr>
              <a:lstStyle/>
              <a:p>
                <a:r>
                  <a:rPr lang="en-US" sz="600" dirty="0">
                    <a:latin typeface="Times New Roman" panose="02020603050405020304" pitchFamily="18" charset="0"/>
                    <a:cs typeface="Times New Roman" panose="02020603050405020304" pitchFamily="18" charset="0"/>
                  </a:rPr>
                  <a:t>Loveth Smilemore</a:t>
                </a:r>
                <a:endParaRPr lang="en-NG" sz="600" dirty="0">
                  <a:latin typeface="Times New Roman" panose="02020603050405020304" pitchFamily="18" charset="0"/>
                  <a:cs typeface="Times New Roman" panose="02020603050405020304" pitchFamily="18" charset="0"/>
                </a:endParaRPr>
              </a:p>
            </p:txBody>
          </p:sp>
        </p:grpSp>
        <p:pic>
          <p:nvPicPr>
            <p:cNvPr id="45" name="Picture 44">
              <a:extLst>
                <a:ext uri="{FF2B5EF4-FFF2-40B4-BE49-F238E27FC236}">
                  <a16:creationId xmlns:a16="http://schemas.microsoft.com/office/drawing/2014/main" id="{E5E45440-3D35-779E-E03F-60F3E4CDA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357" y="2911737"/>
              <a:ext cx="6216092" cy="241003"/>
            </a:xfrm>
            <a:prstGeom prst="rect">
              <a:avLst/>
            </a:prstGeom>
          </p:spPr>
        </p:pic>
        <p:pic>
          <p:nvPicPr>
            <p:cNvPr id="46" name="Picture 45">
              <a:extLst>
                <a:ext uri="{FF2B5EF4-FFF2-40B4-BE49-F238E27FC236}">
                  <a16:creationId xmlns:a16="http://schemas.microsoft.com/office/drawing/2014/main" id="{4D93DBCB-B1A9-B0AE-D32B-98AB53DDD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357" y="3126973"/>
              <a:ext cx="6216092" cy="241003"/>
            </a:xfrm>
            <a:prstGeom prst="rect">
              <a:avLst/>
            </a:prstGeom>
          </p:spPr>
        </p:pic>
        <p:pic>
          <p:nvPicPr>
            <p:cNvPr id="47" name="Picture 46">
              <a:extLst>
                <a:ext uri="{FF2B5EF4-FFF2-40B4-BE49-F238E27FC236}">
                  <a16:creationId xmlns:a16="http://schemas.microsoft.com/office/drawing/2014/main" id="{646A7C4B-CCFF-49A2-985B-41293F3BE8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357" y="3351547"/>
              <a:ext cx="6216092" cy="241003"/>
            </a:xfrm>
            <a:prstGeom prst="rect">
              <a:avLst/>
            </a:prstGeom>
          </p:spPr>
        </p:pic>
        <p:pic>
          <p:nvPicPr>
            <p:cNvPr id="48" name="Picture 47">
              <a:extLst>
                <a:ext uri="{FF2B5EF4-FFF2-40B4-BE49-F238E27FC236}">
                  <a16:creationId xmlns:a16="http://schemas.microsoft.com/office/drawing/2014/main" id="{3E2063AE-1A67-26F4-62A1-035D4B926C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357" y="3576370"/>
              <a:ext cx="6216092" cy="241003"/>
            </a:xfrm>
            <a:prstGeom prst="rect">
              <a:avLst/>
            </a:prstGeom>
          </p:spPr>
        </p:pic>
        <p:pic>
          <p:nvPicPr>
            <p:cNvPr id="49" name="Picture 48">
              <a:extLst>
                <a:ext uri="{FF2B5EF4-FFF2-40B4-BE49-F238E27FC236}">
                  <a16:creationId xmlns:a16="http://schemas.microsoft.com/office/drawing/2014/main" id="{D7B79F93-C543-273B-4D55-A033DDFF5F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114" y="3786834"/>
              <a:ext cx="6216092" cy="241003"/>
            </a:xfrm>
            <a:prstGeom prst="rect">
              <a:avLst/>
            </a:prstGeom>
          </p:spPr>
        </p:pic>
        <p:pic>
          <p:nvPicPr>
            <p:cNvPr id="50" name="Picture 49">
              <a:extLst>
                <a:ext uri="{FF2B5EF4-FFF2-40B4-BE49-F238E27FC236}">
                  <a16:creationId xmlns:a16="http://schemas.microsoft.com/office/drawing/2014/main" id="{BE6DF551-9415-14F9-4F3B-DDC5940BF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9713" y="3988055"/>
              <a:ext cx="6216092" cy="241003"/>
            </a:xfrm>
            <a:prstGeom prst="rect">
              <a:avLst/>
            </a:prstGeom>
          </p:spPr>
        </p:pic>
        <p:pic>
          <p:nvPicPr>
            <p:cNvPr id="51" name="Picture 50">
              <a:extLst>
                <a:ext uri="{FF2B5EF4-FFF2-40B4-BE49-F238E27FC236}">
                  <a16:creationId xmlns:a16="http://schemas.microsoft.com/office/drawing/2014/main" id="{2E387D76-22EE-B17D-336D-F6AA036D9E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114" y="4211866"/>
              <a:ext cx="6216092" cy="241003"/>
            </a:xfrm>
            <a:prstGeom prst="rect">
              <a:avLst/>
            </a:prstGeom>
          </p:spPr>
        </p:pic>
        <p:pic>
          <p:nvPicPr>
            <p:cNvPr id="52" name="Picture 51">
              <a:extLst>
                <a:ext uri="{FF2B5EF4-FFF2-40B4-BE49-F238E27FC236}">
                  <a16:creationId xmlns:a16="http://schemas.microsoft.com/office/drawing/2014/main" id="{323697D5-D9D5-E012-9E99-856BC386DD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114" y="4420621"/>
              <a:ext cx="6216092" cy="241003"/>
            </a:xfrm>
            <a:prstGeom prst="rect">
              <a:avLst/>
            </a:prstGeom>
          </p:spPr>
        </p:pic>
        <p:pic>
          <p:nvPicPr>
            <p:cNvPr id="53" name="Picture 52">
              <a:extLst>
                <a:ext uri="{FF2B5EF4-FFF2-40B4-BE49-F238E27FC236}">
                  <a16:creationId xmlns:a16="http://schemas.microsoft.com/office/drawing/2014/main" id="{1078A987-0B82-F8DB-2CED-604A2C5E8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7871" y="4651429"/>
              <a:ext cx="6216092" cy="241003"/>
            </a:xfrm>
            <a:prstGeom prst="rect">
              <a:avLst/>
            </a:prstGeom>
          </p:spPr>
        </p:pic>
        <p:pic>
          <p:nvPicPr>
            <p:cNvPr id="54" name="Picture 53">
              <a:extLst>
                <a:ext uri="{FF2B5EF4-FFF2-40B4-BE49-F238E27FC236}">
                  <a16:creationId xmlns:a16="http://schemas.microsoft.com/office/drawing/2014/main" id="{8E5FB7A9-577D-AA7E-3839-B17EB0E0A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7871" y="4870620"/>
              <a:ext cx="6216092" cy="241003"/>
            </a:xfrm>
            <a:prstGeom prst="rect">
              <a:avLst/>
            </a:prstGeom>
          </p:spPr>
        </p:pic>
        <p:pic>
          <p:nvPicPr>
            <p:cNvPr id="55" name="Picture 54">
              <a:extLst>
                <a:ext uri="{FF2B5EF4-FFF2-40B4-BE49-F238E27FC236}">
                  <a16:creationId xmlns:a16="http://schemas.microsoft.com/office/drawing/2014/main" id="{2DE128C0-DBFF-B2AC-BA3C-F5AAD27F0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7871" y="5089811"/>
              <a:ext cx="6216092" cy="241003"/>
            </a:xfrm>
            <a:prstGeom prst="rect">
              <a:avLst/>
            </a:prstGeom>
          </p:spPr>
        </p:pic>
      </p:grpSp>
      <p:pic>
        <p:nvPicPr>
          <p:cNvPr id="57" name="Picture 56">
            <a:extLst>
              <a:ext uri="{FF2B5EF4-FFF2-40B4-BE49-F238E27FC236}">
                <a16:creationId xmlns:a16="http://schemas.microsoft.com/office/drawing/2014/main" id="{677E8752-A5F0-D994-BFDB-CB50205124DD}"/>
              </a:ex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19431" t="2995" r="17887" b="2571"/>
          <a:stretch/>
        </p:blipFill>
        <p:spPr>
          <a:xfrm>
            <a:off x="6567352" y="368569"/>
            <a:ext cx="5091880" cy="3229972"/>
          </a:xfrm>
          <a:prstGeom prst="rect">
            <a:avLst/>
          </a:prstGeom>
        </p:spPr>
      </p:pic>
      <p:pic>
        <p:nvPicPr>
          <p:cNvPr id="5" name="Picture 4">
            <a:extLst>
              <a:ext uri="{FF2B5EF4-FFF2-40B4-BE49-F238E27FC236}">
                <a16:creationId xmlns:a16="http://schemas.microsoft.com/office/drawing/2014/main" id="{4EE97E56-9A14-D6AB-AED2-E4A5B3B655A0}"/>
              </a:ex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19431" t="2995" r="17887" b="2571"/>
          <a:stretch/>
        </p:blipFill>
        <p:spPr>
          <a:xfrm>
            <a:off x="6498519" y="3533385"/>
            <a:ext cx="5091880" cy="3137840"/>
          </a:xfrm>
          <a:prstGeom prst="rect">
            <a:avLst/>
          </a:prstGeom>
        </p:spPr>
      </p:pic>
      <p:grpSp>
        <p:nvGrpSpPr>
          <p:cNvPr id="6" name="Group 5">
            <a:extLst>
              <a:ext uri="{FF2B5EF4-FFF2-40B4-BE49-F238E27FC236}">
                <a16:creationId xmlns:a16="http://schemas.microsoft.com/office/drawing/2014/main" id="{76EC2B0E-3951-5ED8-1236-329AC5B91C8D}"/>
              </a:ext>
            </a:extLst>
          </p:cNvPr>
          <p:cNvGrpSpPr/>
          <p:nvPr/>
        </p:nvGrpSpPr>
        <p:grpSpPr>
          <a:xfrm>
            <a:off x="6711405" y="3696727"/>
            <a:ext cx="4546481" cy="2168183"/>
            <a:chOff x="-88974" y="806846"/>
            <a:chExt cx="12192000" cy="5890717"/>
          </a:xfrm>
        </p:grpSpPr>
        <p:pic>
          <p:nvPicPr>
            <p:cNvPr id="8" name="Picture 7">
              <a:extLst>
                <a:ext uri="{FF2B5EF4-FFF2-40B4-BE49-F238E27FC236}">
                  <a16:creationId xmlns:a16="http://schemas.microsoft.com/office/drawing/2014/main" id="{5AE7F136-2258-F80E-4783-542688CCD8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74" y="806846"/>
              <a:ext cx="12192000" cy="5890717"/>
            </a:xfrm>
            <a:prstGeom prst="rect">
              <a:avLst/>
            </a:prstGeom>
          </p:spPr>
        </p:pic>
        <p:pic>
          <p:nvPicPr>
            <p:cNvPr id="9" name="Picture 8">
              <a:extLst>
                <a:ext uri="{FF2B5EF4-FFF2-40B4-BE49-F238E27FC236}">
                  <a16:creationId xmlns:a16="http://schemas.microsoft.com/office/drawing/2014/main" id="{E3FDE47B-4FF7-E60A-3732-744DBBE00E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0941" y="2419258"/>
              <a:ext cx="10166185" cy="419158"/>
            </a:xfrm>
            <a:prstGeom prst="rect">
              <a:avLst/>
            </a:prstGeom>
          </p:spPr>
        </p:pic>
        <p:pic>
          <p:nvPicPr>
            <p:cNvPr id="12" name="Picture 11">
              <a:extLst>
                <a:ext uri="{FF2B5EF4-FFF2-40B4-BE49-F238E27FC236}">
                  <a16:creationId xmlns:a16="http://schemas.microsoft.com/office/drawing/2014/main" id="{A00E4DE4-38FC-AA56-7F0D-24F913A96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0940" y="2778287"/>
              <a:ext cx="10166185" cy="419158"/>
            </a:xfrm>
            <a:prstGeom prst="rect">
              <a:avLst/>
            </a:prstGeom>
          </p:spPr>
        </p:pic>
        <p:pic>
          <p:nvPicPr>
            <p:cNvPr id="13" name="Picture 12">
              <a:extLst>
                <a:ext uri="{FF2B5EF4-FFF2-40B4-BE49-F238E27FC236}">
                  <a16:creationId xmlns:a16="http://schemas.microsoft.com/office/drawing/2014/main" id="{7E6377A6-CBF3-D22E-4869-268554A24E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0939" y="3157553"/>
              <a:ext cx="10166185" cy="419158"/>
            </a:xfrm>
            <a:prstGeom prst="rect">
              <a:avLst/>
            </a:prstGeom>
          </p:spPr>
        </p:pic>
        <p:pic>
          <p:nvPicPr>
            <p:cNvPr id="16" name="Picture 15">
              <a:extLst>
                <a:ext uri="{FF2B5EF4-FFF2-40B4-BE49-F238E27FC236}">
                  <a16:creationId xmlns:a16="http://schemas.microsoft.com/office/drawing/2014/main" id="{24E03902-CABF-3770-8378-C71EF1D278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0276" y="3506217"/>
              <a:ext cx="10166185" cy="419158"/>
            </a:xfrm>
            <a:prstGeom prst="rect">
              <a:avLst/>
            </a:prstGeom>
          </p:spPr>
        </p:pic>
        <p:pic>
          <p:nvPicPr>
            <p:cNvPr id="18" name="Picture 17">
              <a:extLst>
                <a:ext uri="{FF2B5EF4-FFF2-40B4-BE49-F238E27FC236}">
                  <a16:creationId xmlns:a16="http://schemas.microsoft.com/office/drawing/2014/main" id="{57B09402-7C7D-5030-311F-38625BF884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613" y="3853458"/>
              <a:ext cx="10166185" cy="419158"/>
            </a:xfrm>
            <a:prstGeom prst="rect">
              <a:avLst/>
            </a:prstGeom>
          </p:spPr>
        </p:pic>
        <p:pic>
          <p:nvPicPr>
            <p:cNvPr id="19" name="Picture 18">
              <a:extLst>
                <a:ext uri="{FF2B5EF4-FFF2-40B4-BE49-F238E27FC236}">
                  <a16:creationId xmlns:a16="http://schemas.microsoft.com/office/drawing/2014/main" id="{A4AD37CE-CA17-ED0C-1F94-023EDDC92F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8950" y="4206488"/>
              <a:ext cx="10166185" cy="419158"/>
            </a:xfrm>
            <a:prstGeom prst="rect">
              <a:avLst/>
            </a:prstGeom>
          </p:spPr>
        </p:pic>
        <p:pic>
          <p:nvPicPr>
            <p:cNvPr id="21" name="Picture 20">
              <a:extLst>
                <a:ext uri="{FF2B5EF4-FFF2-40B4-BE49-F238E27FC236}">
                  <a16:creationId xmlns:a16="http://schemas.microsoft.com/office/drawing/2014/main" id="{34A21CFD-6788-C125-4B83-381BB9FF72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8950" y="4565395"/>
              <a:ext cx="10166185" cy="419158"/>
            </a:xfrm>
            <a:prstGeom prst="rect">
              <a:avLst/>
            </a:prstGeom>
          </p:spPr>
        </p:pic>
        <p:pic>
          <p:nvPicPr>
            <p:cNvPr id="22" name="Picture 21">
              <a:extLst>
                <a:ext uri="{FF2B5EF4-FFF2-40B4-BE49-F238E27FC236}">
                  <a16:creationId xmlns:a16="http://schemas.microsoft.com/office/drawing/2014/main" id="{843221F8-D66E-2C75-01CD-B266132DD3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8949" y="4943814"/>
              <a:ext cx="10166185" cy="419158"/>
            </a:xfrm>
            <a:prstGeom prst="rect">
              <a:avLst/>
            </a:prstGeom>
          </p:spPr>
        </p:pic>
        <p:pic>
          <p:nvPicPr>
            <p:cNvPr id="25" name="Picture 24">
              <a:extLst>
                <a:ext uri="{FF2B5EF4-FFF2-40B4-BE49-F238E27FC236}">
                  <a16:creationId xmlns:a16="http://schemas.microsoft.com/office/drawing/2014/main" id="{76D2931A-9EFF-30E3-963F-9A42452379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8949" y="5322233"/>
              <a:ext cx="10166185" cy="419158"/>
            </a:xfrm>
            <a:prstGeom prst="rect">
              <a:avLst/>
            </a:prstGeom>
          </p:spPr>
        </p:pic>
        <p:pic>
          <p:nvPicPr>
            <p:cNvPr id="26" name="Picture 25">
              <a:extLst>
                <a:ext uri="{FF2B5EF4-FFF2-40B4-BE49-F238E27FC236}">
                  <a16:creationId xmlns:a16="http://schemas.microsoft.com/office/drawing/2014/main" id="{2ADCFF17-6BF3-1B3D-3208-541264BDB8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8949" y="5682079"/>
              <a:ext cx="10166185" cy="419158"/>
            </a:xfrm>
            <a:prstGeom prst="rect">
              <a:avLst/>
            </a:prstGeom>
          </p:spPr>
        </p:pic>
      </p:grpSp>
    </p:spTree>
    <p:extLst>
      <p:ext uri="{BB962C8B-B14F-4D97-AF65-F5344CB8AC3E}">
        <p14:creationId xmlns:p14="http://schemas.microsoft.com/office/powerpoint/2010/main" val="826647609"/>
      </p:ext>
    </p:extLst>
  </p:cSld>
  <p:clrMapOvr>
    <a:masterClrMapping/>
  </p:clrMapOvr>
  <p:transition>
    <p:fade/>
  </p:transition>
</p:sld>
</file>

<file path=ppt/theme/theme1.xml><?xml version="1.0" encoding="utf-8"?>
<a:theme xmlns:a="http://schemas.openxmlformats.org/drawingml/2006/main" name="Power Platform">
  <a:themeElements>
    <a:clrScheme name="Power Platform">
      <a:dk1>
        <a:srgbClr val="3C3C41"/>
      </a:dk1>
      <a:lt1>
        <a:srgbClr val="FFFFFF"/>
      </a:lt1>
      <a:dk2>
        <a:srgbClr val="3C3C41"/>
      </a:dk2>
      <a:lt2>
        <a:srgbClr val="FFFFFF"/>
      </a:lt2>
      <a:accent1>
        <a:srgbClr val="EBEBEB"/>
      </a:accent1>
      <a:accent2>
        <a:srgbClr val="75757A"/>
      </a:accent2>
      <a:accent3>
        <a:srgbClr val="F2C810"/>
      </a:accent3>
      <a:accent4>
        <a:srgbClr val="742774"/>
      </a:accent4>
      <a:accent5>
        <a:srgbClr val="0077FF"/>
      </a:accent5>
      <a:accent6>
        <a:srgbClr val="0B556A"/>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0.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Product Template 2020 v06 COMPRESSED.potx" id="{6C9E57BC-CC5F-467D-812F-9B7AAB82C522}" vid="{93F3D524-A202-44F5-9EC3-C27CB8767C38}"/>
    </a:ext>
  </a:extLst>
</a:theme>
</file>

<file path=ppt/theme/theme1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2.xml><?xml version="1.0" encoding="utf-8"?>
<a:theme xmlns:a="http://schemas.openxmlformats.org/drawingml/2006/main" name="Cloud for Retail">
  <a:themeElements>
    <a:clrScheme name="Custom 10">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Retail" id="{C29C276F-5E32-493A-9D9E-F64ECABA5E44}" vid="{626F1CAE-AF6B-4756-AE0A-06B3AB0718AF}"/>
    </a:ext>
  </a:extLst>
</a:theme>
</file>

<file path=ppt/theme/theme13.xml><?xml version="1.0" encoding="utf-8"?>
<a:theme xmlns:a="http://schemas.openxmlformats.org/drawingml/2006/main" name="Office Theme">
  <a:themeElements>
    <a:clrScheme name="Custom 109">
      <a:dk1>
        <a:srgbClr val="262626"/>
      </a:dk1>
      <a:lt1>
        <a:sysClr val="window" lastClr="FFFFFF"/>
      </a:lt1>
      <a:dk2>
        <a:srgbClr val="595959"/>
      </a:dk2>
      <a:lt2>
        <a:srgbClr val="E7E6E6"/>
      </a:lt2>
      <a:accent1>
        <a:srgbClr val="A1E8D9"/>
      </a:accent1>
      <a:accent2>
        <a:srgbClr val="5FD7BD"/>
      </a:accent2>
      <a:accent3>
        <a:srgbClr val="FF712C"/>
      </a:accent3>
      <a:accent4>
        <a:srgbClr val="695D46"/>
      </a:accent4>
      <a:accent5>
        <a:srgbClr val="CFC291"/>
      </a:accent5>
      <a:accent6>
        <a:srgbClr val="595959"/>
      </a:accent6>
      <a:hlink>
        <a:srgbClr val="FF712C"/>
      </a:hlink>
      <a:folHlink>
        <a:srgbClr val="58D6BB"/>
      </a:folHlink>
    </a:clrScheme>
    <a:fontScheme name="liberation">
      <a:majorFont>
        <a:latin typeface="Liberation Sans"/>
        <a:ea typeface=""/>
        <a:cs typeface=""/>
      </a:majorFont>
      <a:minorFont>
        <a:latin typeface="Liberatio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1_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8.potx" id="{93BC3D0B-0351-46A4-A00A-DDED76676792}" vid="{87A0074A-5100-49D4-92F5-BB472C0DA080}"/>
    </a:ext>
  </a:extLst>
</a:theme>
</file>

<file path=ppt/theme/theme5.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A91B8DB-98BD-4D00-87CB-F539B5726068}" vid="{1022D341-5918-4B95-9398-100AE8413600}"/>
    </a:ext>
  </a:extLst>
</a:theme>
</file>

<file path=ppt/theme/theme6.xml><?xml version="1.0" encoding="utf-8"?>
<a:theme xmlns:a="http://schemas.openxmlformats.org/drawingml/2006/main" name="4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8.potx" id="{93BC3D0B-0351-46A4-A00A-DDED76676792}" vid="{87A0074A-5100-49D4-92F5-BB472C0DA080}"/>
    </a:ext>
  </a:extLst>
</a:theme>
</file>

<file path=ppt/theme/theme7.xml><?xml version="1.0" encoding="utf-8"?>
<a:theme xmlns:a="http://schemas.openxmlformats.org/drawingml/2006/main" name="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2_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9.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4FAB0FE7-FA6B-449F-8E28-B8DBE929CD43}" vid="{59C11655-EA82-49A2-87E7-50D0BFEDCA3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798669ef-5b93-4279-81b9-857416755ccd">
      <UserInfo>
        <DisplayName>Brian Schwartz (Nayamode Inc)</DisplayName>
        <AccountId>2053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4D04241B6A2C49AEC0829EF2CEDC39" ma:contentTypeVersion="13" ma:contentTypeDescription="Create a new document." ma:contentTypeScope="" ma:versionID="03667fdc40dd6858cf6738964bdd8be3">
  <xsd:schema xmlns:xsd="http://www.w3.org/2001/XMLSchema" xmlns:xs="http://www.w3.org/2001/XMLSchema" xmlns:p="http://schemas.microsoft.com/office/2006/metadata/properties" xmlns:ns3="798669ef-5b93-4279-81b9-857416755ccd" xmlns:ns4="44bfa961-d78b-447a-878e-35665a8e91da" targetNamespace="http://schemas.microsoft.com/office/2006/metadata/properties" ma:root="true" ma:fieldsID="9e8e82bc933c817c46f1e13c21848dca" ns3:_="" ns4:_="">
    <xsd:import namespace="798669ef-5b93-4279-81b9-857416755ccd"/>
    <xsd:import namespace="44bfa961-d78b-447a-878e-35665a8e91d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8669ef-5b93-4279-81b9-857416755cc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bfa961-d78b-447a-878e-35665a8e91d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15A3A-5F09-4C34-8A62-0FBE5AB7B7EE}">
  <ds:schemaRefs>
    <ds:schemaRef ds:uri="http://schemas.microsoft.com/sharepoint/v3/contenttype/forms"/>
  </ds:schemaRefs>
</ds:datastoreItem>
</file>

<file path=customXml/itemProps2.xml><?xml version="1.0" encoding="utf-8"?>
<ds:datastoreItem xmlns:ds="http://schemas.openxmlformats.org/officeDocument/2006/customXml" ds:itemID="{881840B3-8460-4999-BF9A-1BEEB316AAB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4bfa961-d78b-447a-878e-35665a8e91da"/>
    <ds:schemaRef ds:uri="798669ef-5b93-4279-81b9-857416755ccd"/>
    <ds:schemaRef ds:uri="http://www.w3.org/XML/1998/namespace"/>
    <ds:schemaRef ds:uri="http://purl.org/dc/dcmitype/"/>
  </ds:schemaRefs>
</ds:datastoreItem>
</file>

<file path=customXml/itemProps3.xml><?xml version="1.0" encoding="utf-8"?>
<ds:datastoreItem xmlns:ds="http://schemas.openxmlformats.org/officeDocument/2006/customXml" ds:itemID="{BF3D80EE-B98B-44EA-AC3A-69AFB870B669}">
  <ds:schemaRefs>
    <ds:schemaRef ds:uri="44bfa961-d78b-447a-878e-35665a8e91da"/>
    <ds:schemaRef ds:uri="798669ef-5b93-4279-81b9-857416755c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2914</TotalTime>
  <Words>995</Words>
  <Application>Microsoft Office PowerPoint</Application>
  <PresentationFormat>Widescreen</PresentationFormat>
  <Paragraphs>158</Paragraphs>
  <Slides>17</Slides>
  <Notes>16</Notes>
  <HiddenSlides>0</HiddenSlides>
  <MMClips>0</MMClips>
  <ScaleCrop>false</ScaleCrop>
  <HeadingPairs>
    <vt:vector size="4" baseType="variant">
      <vt:variant>
        <vt:lpstr>Theme</vt:lpstr>
      </vt:variant>
      <vt:variant>
        <vt:i4>13</vt:i4>
      </vt:variant>
      <vt:variant>
        <vt:lpstr>Slide Titles</vt:lpstr>
      </vt:variant>
      <vt:variant>
        <vt:i4>17</vt:i4>
      </vt:variant>
    </vt:vector>
  </HeadingPairs>
  <TitlesOfParts>
    <vt:vector size="30" baseType="lpstr">
      <vt:lpstr>Power Platform</vt:lpstr>
      <vt:lpstr>Microsoft 365 PPT Template - 2018</vt:lpstr>
      <vt:lpstr>1_Power Apps</vt:lpstr>
      <vt:lpstr>3_White Template</vt:lpstr>
      <vt:lpstr>White Template</vt:lpstr>
      <vt:lpstr>4_White Template</vt:lpstr>
      <vt:lpstr>Power Apps</vt:lpstr>
      <vt:lpstr>2_Power Apps</vt:lpstr>
      <vt:lpstr>LIGHT GRAY TEMPLATE</vt:lpstr>
      <vt:lpstr>1_White Template</vt:lpstr>
      <vt:lpstr>BA PowerPlatofrm Template Lines 090220</vt:lpstr>
      <vt:lpstr>Cloud for Retail</vt:lpstr>
      <vt:lpstr>Office Theme</vt:lpstr>
      <vt:lpstr>IAM (ManageSmart)</vt:lpstr>
      <vt:lpstr>PowerPoint Presentation</vt:lpstr>
      <vt:lpstr>About ManageSmart</vt:lpstr>
      <vt:lpstr>Why ManageSmart?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Bryony Wolf</dc:creator>
  <cp:lastModifiedBy>Emmanuel Abba Chike</cp:lastModifiedBy>
  <cp:revision>157</cp:revision>
  <dcterms:created xsi:type="dcterms:W3CDTF">2020-09-18T21:52:42Z</dcterms:created>
  <dcterms:modified xsi:type="dcterms:W3CDTF">2022-12-12T14:42:10Z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2020-09-18T21:52:41Z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d4e473f3-0aca-404e-8d35-3f38f333d799</vt:lpwstr>
  </property>
  <property fmtid="{D5CDD505-2E9C-101B-9397-08002B2CF9AE}" pid="8" name="MSIP_Label_f42aa342-8706-4288-bd11-ebb85995028c_ContentBits">
    <vt:lpwstr>0</vt:lpwstr>
  </property>
  <property fmtid="{D5CDD505-2E9C-101B-9397-08002B2CF9AE}" pid="9" name="ContentTypeId">
    <vt:lpwstr>0x010100934D04241B6A2C49AEC0829EF2CEDC39</vt:lpwstr>
  </property>
</Properties>
</file>